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56" r:id="rId2"/>
    <p:sldId id="279" r:id="rId3"/>
    <p:sldId id="267" r:id="rId4"/>
    <p:sldId id="270" r:id="rId5"/>
    <p:sldId id="272" r:id="rId6"/>
    <p:sldId id="276" r:id="rId7"/>
    <p:sldId id="275" r:id="rId8"/>
    <p:sldId id="274" r:id="rId9"/>
    <p:sldId id="277" r:id="rId10"/>
    <p:sldId id="278" r:id="rId11"/>
    <p:sldId id="280" r:id="rId12"/>
    <p:sldId id="281" r:id="rId13"/>
    <p:sldId id="282" r:id="rId14"/>
    <p:sldId id="283" r:id="rId15"/>
    <p:sldId id="284" r:id="rId16"/>
    <p:sldId id="263" r:id="rId17"/>
    <p:sldId id="264" r:id="rId18"/>
    <p:sldId id="265" r:id="rId19"/>
    <p:sldId id="285" r:id="rId20"/>
    <p:sldId id="266" r:id="rId21"/>
    <p:sldId id="286" r:id="rId22"/>
  </p:sldIdLst>
  <p:sldSz cx="12192000" cy="6858000"/>
  <p:notesSz cx="6858000" cy="9144000"/>
  <p:embeddedFontLst>
    <p:embeddedFont>
      <p:font typeface="Digi Madasi Bold" panose="020F0806080000060004" pitchFamily="34" charset="-78"/>
      <p:bold r:id="rId23"/>
    </p:embeddedFont>
    <p:embeddedFont>
      <p:font typeface="Vazir" panose="020B0603030804020204" pitchFamily="34" charset="-78"/>
      <p:regular r:id="rId24"/>
      <p:bold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3F96"/>
    <a:srgbClr val="ABEE16"/>
    <a:srgbClr val="E345CC"/>
    <a:srgbClr val="FCFBD9"/>
    <a:srgbClr val="156082"/>
    <a:srgbClr val="9F58EE"/>
    <a:srgbClr val="FFFFCC"/>
    <a:srgbClr val="D6E8F4"/>
    <a:srgbClr val="FFFFFF"/>
    <a:srgbClr val="FF7D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3" d="100"/>
          <a:sy n="63"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93C0A2-75BE-4BFC-A933-39F93BE90DC3}" type="doc">
      <dgm:prSet loTypeId="urn:microsoft.com/office/officeart/2005/8/layout/matrix3" loCatId="matrix" qsTypeId="urn:microsoft.com/office/officeart/2005/8/quickstyle/simple4" qsCatId="simple" csTypeId="urn:microsoft.com/office/officeart/2005/8/colors/colorful2" csCatId="colorful" phldr="1"/>
      <dgm:spPr/>
      <dgm:t>
        <a:bodyPr/>
        <a:lstStyle/>
        <a:p>
          <a:endParaRPr lang="en-US"/>
        </a:p>
      </dgm:t>
    </dgm:pt>
    <dgm:pt modelId="{6CE1A41B-8D07-46D7-9363-D57B4EA9ADCC}">
      <dgm:prSet phldrT="[Text]" phldr="0"/>
      <dgm:spPr/>
      <dgm:t>
        <a:bodyPr/>
        <a:lstStyle/>
        <a:p>
          <a:r>
            <a:rPr lang="fa-IR" dirty="0">
              <a:latin typeface="Vazir" panose="020B0603030804020204" pitchFamily="34" charset="-78"/>
              <a:cs typeface="Vazir" panose="020B0603030804020204" pitchFamily="34" charset="-78"/>
            </a:rPr>
            <a:t>توانمندی های گرافیکی و هنری</a:t>
          </a:r>
          <a:endParaRPr lang="en-US" dirty="0">
            <a:latin typeface="Vazir" panose="020B0603030804020204" pitchFamily="34" charset="-78"/>
            <a:cs typeface="Vazir" panose="020B0603030804020204" pitchFamily="34" charset="-78"/>
          </a:endParaRPr>
        </a:p>
      </dgm:t>
    </dgm:pt>
    <dgm:pt modelId="{240A11D8-AE7B-43D6-825E-FAB9D0B278B6}" type="parTrans" cxnId="{E59DDBDB-BA94-467D-AE40-4A4FC1D6FB98}">
      <dgm:prSet/>
      <dgm:spPr/>
      <dgm:t>
        <a:bodyPr/>
        <a:lstStyle/>
        <a:p>
          <a:endParaRPr lang="en-US"/>
        </a:p>
      </dgm:t>
    </dgm:pt>
    <dgm:pt modelId="{AD3972B3-036B-4CBC-AF24-A3386F976D00}" type="sibTrans" cxnId="{E59DDBDB-BA94-467D-AE40-4A4FC1D6FB98}">
      <dgm:prSet/>
      <dgm:spPr/>
      <dgm:t>
        <a:bodyPr/>
        <a:lstStyle/>
        <a:p>
          <a:endParaRPr lang="en-US"/>
        </a:p>
      </dgm:t>
    </dgm:pt>
    <dgm:pt modelId="{7AF10A8A-4757-4A5D-BCF4-2D039D101BB2}">
      <dgm:prSet phldrT="[Text]" phldr="0"/>
      <dgm:spPr/>
      <dgm:t>
        <a:bodyPr/>
        <a:lstStyle/>
        <a:p>
          <a:r>
            <a:rPr lang="fa-IR" dirty="0">
              <a:latin typeface="Vazir" panose="020B0603030804020204" pitchFamily="34" charset="-78"/>
              <a:cs typeface="Vazir" panose="020B0603030804020204" pitchFamily="34" charset="-78"/>
            </a:rPr>
            <a:t>تفکر خلاق و ایده پرداز</a:t>
          </a:r>
          <a:endParaRPr lang="en-US" dirty="0">
            <a:latin typeface="Vazir" panose="020B0603030804020204" pitchFamily="34" charset="-78"/>
            <a:cs typeface="Vazir" panose="020B0603030804020204" pitchFamily="34" charset="-78"/>
          </a:endParaRPr>
        </a:p>
      </dgm:t>
    </dgm:pt>
    <dgm:pt modelId="{40372739-65FB-4A94-A820-1F2EF7527EFA}" type="parTrans" cxnId="{6A192C50-1F80-4FEA-A114-CC692712F904}">
      <dgm:prSet/>
      <dgm:spPr/>
      <dgm:t>
        <a:bodyPr/>
        <a:lstStyle/>
        <a:p>
          <a:endParaRPr lang="en-US"/>
        </a:p>
      </dgm:t>
    </dgm:pt>
    <dgm:pt modelId="{DE3CB1BE-AE9D-48E0-9B53-5C79C1B81482}" type="sibTrans" cxnId="{6A192C50-1F80-4FEA-A114-CC692712F904}">
      <dgm:prSet/>
      <dgm:spPr/>
      <dgm:t>
        <a:bodyPr/>
        <a:lstStyle/>
        <a:p>
          <a:endParaRPr lang="en-US"/>
        </a:p>
      </dgm:t>
    </dgm:pt>
    <dgm:pt modelId="{1CEBAAFC-89C1-4AF8-AAF1-30635BDFD3ED}">
      <dgm:prSet phldrT="[Text]" phldr="0"/>
      <dgm:spPr/>
      <dgm:t>
        <a:bodyPr/>
        <a:lstStyle/>
        <a:p>
          <a:r>
            <a:rPr lang="fa-IR" dirty="0">
              <a:latin typeface="Vazir" panose="020B0603030804020204" pitchFamily="34" charset="-78"/>
              <a:cs typeface="Vazir" panose="020B0603030804020204" pitchFamily="34" charset="-78"/>
            </a:rPr>
            <a:t>تجربه بازی زیاد</a:t>
          </a:r>
          <a:endParaRPr lang="en-US" dirty="0">
            <a:latin typeface="Vazir" panose="020B0603030804020204" pitchFamily="34" charset="-78"/>
            <a:cs typeface="Vazir" panose="020B0603030804020204" pitchFamily="34" charset="-78"/>
          </a:endParaRPr>
        </a:p>
      </dgm:t>
    </dgm:pt>
    <dgm:pt modelId="{96031045-8970-41D0-9A19-331A6D48E403}" type="parTrans" cxnId="{9CCB27DA-5F66-450D-80B2-3C18E5F488F6}">
      <dgm:prSet/>
      <dgm:spPr/>
      <dgm:t>
        <a:bodyPr/>
        <a:lstStyle/>
        <a:p>
          <a:endParaRPr lang="en-US"/>
        </a:p>
      </dgm:t>
    </dgm:pt>
    <dgm:pt modelId="{00D5A2DE-BF31-4888-886E-DEC1F8BC40DA}" type="sibTrans" cxnId="{9CCB27DA-5F66-450D-80B2-3C18E5F488F6}">
      <dgm:prSet/>
      <dgm:spPr/>
      <dgm:t>
        <a:bodyPr/>
        <a:lstStyle/>
        <a:p>
          <a:endParaRPr lang="en-US"/>
        </a:p>
      </dgm:t>
    </dgm:pt>
    <dgm:pt modelId="{80C692B0-14F6-4F44-B6F4-0BBC050506C9}">
      <dgm:prSet phldrT="[Text]" phldr="0"/>
      <dgm:spPr/>
      <dgm:t>
        <a:bodyPr/>
        <a:lstStyle/>
        <a:p>
          <a:r>
            <a:rPr lang="fa-IR" dirty="0">
              <a:latin typeface="Vazir" panose="020B0603030804020204" pitchFamily="34" charset="-78"/>
              <a:cs typeface="Vazir" panose="020B0603030804020204" pitchFamily="34" charset="-78"/>
            </a:rPr>
            <a:t>شناخت مکانیک ها</a:t>
          </a:r>
          <a:endParaRPr lang="en-US" dirty="0">
            <a:latin typeface="Vazir" panose="020B0603030804020204" pitchFamily="34" charset="-78"/>
            <a:cs typeface="Vazir" panose="020B0603030804020204" pitchFamily="34" charset="-78"/>
          </a:endParaRPr>
        </a:p>
      </dgm:t>
    </dgm:pt>
    <dgm:pt modelId="{4FAC347E-D315-4346-814D-6F9068BBBCB5}" type="parTrans" cxnId="{4232A651-29B1-4FA0-BAE9-C63635B72019}">
      <dgm:prSet/>
      <dgm:spPr/>
      <dgm:t>
        <a:bodyPr/>
        <a:lstStyle/>
        <a:p>
          <a:endParaRPr lang="en-US"/>
        </a:p>
      </dgm:t>
    </dgm:pt>
    <dgm:pt modelId="{515EBC7C-4FD8-4595-91FA-63E00D734906}" type="sibTrans" cxnId="{4232A651-29B1-4FA0-BAE9-C63635B72019}">
      <dgm:prSet/>
      <dgm:spPr/>
      <dgm:t>
        <a:bodyPr/>
        <a:lstStyle/>
        <a:p>
          <a:endParaRPr lang="en-US"/>
        </a:p>
      </dgm:t>
    </dgm:pt>
    <dgm:pt modelId="{B7EE61FF-09F9-430F-961B-6399210C644B}" type="pres">
      <dgm:prSet presAssocID="{8993C0A2-75BE-4BFC-A933-39F93BE90DC3}" presName="matrix" presStyleCnt="0">
        <dgm:presLayoutVars>
          <dgm:chMax val="1"/>
          <dgm:dir/>
          <dgm:resizeHandles val="exact"/>
        </dgm:presLayoutVars>
      </dgm:prSet>
      <dgm:spPr/>
    </dgm:pt>
    <dgm:pt modelId="{C0F06F60-60ED-478B-9262-7A2CFE2A8D70}" type="pres">
      <dgm:prSet presAssocID="{8993C0A2-75BE-4BFC-A933-39F93BE90DC3}" presName="diamond" presStyleLbl="bgShp" presStyleIdx="0" presStyleCnt="1"/>
      <dgm:spPr/>
    </dgm:pt>
    <dgm:pt modelId="{7A5ECCBF-1338-421D-83E0-1804F2FB4AE7}" type="pres">
      <dgm:prSet presAssocID="{8993C0A2-75BE-4BFC-A933-39F93BE90DC3}" presName="quad1" presStyleLbl="node1" presStyleIdx="0" presStyleCnt="4">
        <dgm:presLayoutVars>
          <dgm:chMax val="0"/>
          <dgm:chPref val="0"/>
          <dgm:bulletEnabled val="1"/>
        </dgm:presLayoutVars>
      </dgm:prSet>
      <dgm:spPr/>
    </dgm:pt>
    <dgm:pt modelId="{B6FE2189-4963-4808-9C5C-B638A7D9C5DF}" type="pres">
      <dgm:prSet presAssocID="{8993C0A2-75BE-4BFC-A933-39F93BE90DC3}" presName="quad2" presStyleLbl="node1" presStyleIdx="1" presStyleCnt="4">
        <dgm:presLayoutVars>
          <dgm:chMax val="0"/>
          <dgm:chPref val="0"/>
          <dgm:bulletEnabled val="1"/>
        </dgm:presLayoutVars>
      </dgm:prSet>
      <dgm:spPr/>
    </dgm:pt>
    <dgm:pt modelId="{5E2EDF7F-6B67-4221-B908-570C624BB45E}" type="pres">
      <dgm:prSet presAssocID="{8993C0A2-75BE-4BFC-A933-39F93BE90DC3}" presName="quad3" presStyleLbl="node1" presStyleIdx="2" presStyleCnt="4">
        <dgm:presLayoutVars>
          <dgm:chMax val="0"/>
          <dgm:chPref val="0"/>
          <dgm:bulletEnabled val="1"/>
        </dgm:presLayoutVars>
      </dgm:prSet>
      <dgm:spPr/>
    </dgm:pt>
    <dgm:pt modelId="{17A4917C-3204-4B0B-B3C0-68EA59CC38E8}" type="pres">
      <dgm:prSet presAssocID="{8993C0A2-75BE-4BFC-A933-39F93BE90DC3}" presName="quad4" presStyleLbl="node1" presStyleIdx="3" presStyleCnt="4">
        <dgm:presLayoutVars>
          <dgm:chMax val="0"/>
          <dgm:chPref val="0"/>
          <dgm:bulletEnabled val="1"/>
        </dgm:presLayoutVars>
      </dgm:prSet>
      <dgm:spPr/>
    </dgm:pt>
  </dgm:ptLst>
  <dgm:cxnLst>
    <dgm:cxn modelId="{2142962C-C5C4-4874-BC59-5A76479BB2E0}" type="presOf" srcId="{7AF10A8A-4757-4A5D-BCF4-2D039D101BB2}" destId="{B6FE2189-4963-4808-9C5C-B638A7D9C5DF}" srcOrd="0" destOrd="0" presId="urn:microsoft.com/office/officeart/2005/8/layout/matrix3"/>
    <dgm:cxn modelId="{43DAA03D-451D-4DD1-88FB-679A3F06A1FA}" type="presOf" srcId="{80C692B0-14F6-4F44-B6F4-0BBC050506C9}" destId="{17A4917C-3204-4B0B-B3C0-68EA59CC38E8}" srcOrd="0" destOrd="0" presId="urn:microsoft.com/office/officeart/2005/8/layout/matrix3"/>
    <dgm:cxn modelId="{6A192C50-1F80-4FEA-A114-CC692712F904}" srcId="{8993C0A2-75BE-4BFC-A933-39F93BE90DC3}" destId="{7AF10A8A-4757-4A5D-BCF4-2D039D101BB2}" srcOrd="1" destOrd="0" parTransId="{40372739-65FB-4A94-A820-1F2EF7527EFA}" sibTransId="{DE3CB1BE-AE9D-48E0-9B53-5C79C1B81482}"/>
    <dgm:cxn modelId="{4232A651-29B1-4FA0-BAE9-C63635B72019}" srcId="{8993C0A2-75BE-4BFC-A933-39F93BE90DC3}" destId="{80C692B0-14F6-4F44-B6F4-0BBC050506C9}" srcOrd="3" destOrd="0" parTransId="{4FAC347E-D315-4346-814D-6F9068BBBCB5}" sibTransId="{515EBC7C-4FD8-4595-91FA-63E00D734906}"/>
    <dgm:cxn modelId="{581E6299-683D-4DFF-ACD8-57143078E09B}" type="presOf" srcId="{6CE1A41B-8D07-46D7-9363-D57B4EA9ADCC}" destId="{7A5ECCBF-1338-421D-83E0-1804F2FB4AE7}" srcOrd="0" destOrd="0" presId="urn:microsoft.com/office/officeart/2005/8/layout/matrix3"/>
    <dgm:cxn modelId="{FACEBDA5-860D-4887-832B-FC124DCC8ED8}" type="presOf" srcId="{1CEBAAFC-89C1-4AF8-AAF1-30635BDFD3ED}" destId="{5E2EDF7F-6B67-4221-B908-570C624BB45E}" srcOrd="0" destOrd="0" presId="urn:microsoft.com/office/officeart/2005/8/layout/matrix3"/>
    <dgm:cxn modelId="{9CCB27DA-5F66-450D-80B2-3C18E5F488F6}" srcId="{8993C0A2-75BE-4BFC-A933-39F93BE90DC3}" destId="{1CEBAAFC-89C1-4AF8-AAF1-30635BDFD3ED}" srcOrd="2" destOrd="0" parTransId="{96031045-8970-41D0-9A19-331A6D48E403}" sibTransId="{00D5A2DE-BF31-4888-886E-DEC1F8BC40DA}"/>
    <dgm:cxn modelId="{E59DDBDB-BA94-467D-AE40-4A4FC1D6FB98}" srcId="{8993C0A2-75BE-4BFC-A933-39F93BE90DC3}" destId="{6CE1A41B-8D07-46D7-9363-D57B4EA9ADCC}" srcOrd="0" destOrd="0" parTransId="{240A11D8-AE7B-43D6-825E-FAB9D0B278B6}" sibTransId="{AD3972B3-036B-4CBC-AF24-A3386F976D00}"/>
    <dgm:cxn modelId="{E6C260FB-B8FA-4FFF-BCDF-125311BF4DC0}" type="presOf" srcId="{8993C0A2-75BE-4BFC-A933-39F93BE90DC3}" destId="{B7EE61FF-09F9-430F-961B-6399210C644B}" srcOrd="0" destOrd="0" presId="urn:microsoft.com/office/officeart/2005/8/layout/matrix3"/>
    <dgm:cxn modelId="{4B45C0CC-9D88-4FC2-A52A-1B2CF483AC74}" type="presParOf" srcId="{B7EE61FF-09F9-430F-961B-6399210C644B}" destId="{C0F06F60-60ED-478B-9262-7A2CFE2A8D70}" srcOrd="0" destOrd="0" presId="urn:microsoft.com/office/officeart/2005/8/layout/matrix3"/>
    <dgm:cxn modelId="{A3774CD9-CC68-42A0-9569-69EF286087A8}" type="presParOf" srcId="{B7EE61FF-09F9-430F-961B-6399210C644B}" destId="{7A5ECCBF-1338-421D-83E0-1804F2FB4AE7}" srcOrd="1" destOrd="0" presId="urn:microsoft.com/office/officeart/2005/8/layout/matrix3"/>
    <dgm:cxn modelId="{D6A9427B-E8D2-41BC-BE9E-2BCE78D93B9E}" type="presParOf" srcId="{B7EE61FF-09F9-430F-961B-6399210C644B}" destId="{B6FE2189-4963-4808-9C5C-B638A7D9C5DF}" srcOrd="2" destOrd="0" presId="urn:microsoft.com/office/officeart/2005/8/layout/matrix3"/>
    <dgm:cxn modelId="{9DF8EEA8-0A04-46FE-9AB1-A82DDC93907F}" type="presParOf" srcId="{B7EE61FF-09F9-430F-961B-6399210C644B}" destId="{5E2EDF7F-6B67-4221-B908-570C624BB45E}" srcOrd="3" destOrd="0" presId="urn:microsoft.com/office/officeart/2005/8/layout/matrix3"/>
    <dgm:cxn modelId="{580D1189-79E5-4604-BEC9-F868AD0368F9}" type="presParOf" srcId="{B7EE61FF-09F9-430F-961B-6399210C644B}" destId="{17A4917C-3204-4B0B-B3C0-68EA59CC38E8}" srcOrd="4" destOrd="0" presId="urn:microsoft.com/office/officeart/2005/8/layout/matrix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A20BCD-0237-4588-B42E-00FFA9C2304A}"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360ECC04-F161-46D6-8C9E-74A036488FB7}">
      <dgm:prSet phldrT="[Text]" phldr="0"/>
      <dgm:spPr/>
      <dgm:t>
        <a:bodyPr/>
        <a:lstStyle/>
        <a:p>
          <a:r>
            <a:rPr lang="fa-IR" b="1" dirty="0">
              <a:latin typeface="Vazir" panose="020B0603030804020204" pitchFamily="34" charset="-78"/>
              <a:cs typeface="Vazir" panose="020B0603030804020204" pitchFamily="34" charset="-78"/>
            </a:rPr>
            <a:t>تصویرساز</a:t>
          </a:r>
          <a:endParaRPr lang="en-US" b="1" dirty="0">
            <a:latin typeface="Vazir" panose="020B0603030804020204" pitchFamily="34" charset="-78"/>
            <a:cs typeface="Vazir" panose="020B0603030804020204" pitchFamily="34" charset="-78"/>
          </a:endParaRPr>
        </a:p>
      </dgm:t>
    </dgm:pt>
    <dgm:pt modelId="{041168C4-F3D4-41E7-95FE-79E14BD4E5AA}" type="parTrans" cxnId="{D9DD0377-1D6F-4F1B-A704-5F43CC2ACDB4}">
      <dgm:prSet/>
      <dgm:spPr/>
      <dgm:t>
        <a:bodyPr/>
        <a:lstStyle/>
        <a:p>
          <a:endParaRPr lang="en-US"/>
        </a:p>
      </dgm:t>
    </dgm:pt>
    <dgm:pt modelId="{2F0C966E-0DE5-4AD7-A7C5-C64033940DC6}" type="sibTrans" cxnId="{D9DD0377-1D6F-4F1B-A704-5F43CC2ACDB4}">
      <dgm:prSet custT="1"/>
      <dgm:spPr/>
      <dgm:t>
        <a:bodyPr/>
        <a:lstStyle/>
        <a:p>
          <a:r>
            <a:rPr lang="fa-IR" sz="1200" b="1" dirty="0">
              <a:solidFill>
                <a:schemeClr val="tx1"/>
              </a:solidFill>
              <a:latin typeface="Vazir" panose="020B0603030804020204" pitchFamily="34" charset="-78"/>
              <a:cs typeface="Vazir" panose="020B0603030804020204" pitchFamily="34" charset="-78"/>
            </a:rPr>
            <a:t>نقش های مکمل</a:t>
          </a:r>
          <a:endParaRPr lang="en-US" sz="1200" b="1" dirty="0">
            <a:solidFill>
              <a:schemeClr val="tx1"/>
            </a:solidFill>
            <a:latin typeface="Vazir" panose="020B0603030804020204" pitchFamily="34" charset="-78"/>
            <a:cs typeface="Vazir" panose="020B0603030804020204" pitchFamily="34" charset="-78"/>
          </a:endParaRPr>
        </a:p>
      </dgm:t>
    </dgm:pt>
    <dgm:pt modelId="{16CEF1A3-08C3-4AEB-92CD-E9E15B32F445}">
      <dgm:prSet phldrT="[Text]" phldr="0"/>
      <dgm:spPr/>
      <dgm:t>
        <a:bodyPr/>
        <a:lstStyle/>
        <a:p>
          <a:r>
            <a:rPr lang="fa-IR" b="1" dirty="0">
              <a:latin typeface="Vazir" panose="020B0603030804020204" pitchFamily="34" charset="-78"/>
              <a:cs typeface="Vazir" panose="020B0603030804020204" pitchFamily="34" charset="-78"/>
            </a:rPr>
            <a:t>گرافیست</a:t>
          </a:r>
          <a:endParaRPr lang="en-US" b="1" dirty="0">
            <a:latin typeface="Vazir" panose="020B0603030804020204" pitchFamily="34" charset="-78"/>
            <a:cs typeface="Vazir" panose="020B0603030804020204" pitchFamily="34" charset="-78"/>
          </a:endParaRPr>
        </a:p>
      </dgm:t>
    </dgm:pt>
    <dgm:pt modelId="{A0358857-B9A0-45D0-86FF-3D42B1F92D9E}" type="parTrans" cxnId="{6FFADB8E-AA34-4268-B1CD-CF64DBA185DD}">
      <dgm:prSet/>
      <dgm:spPr/>
      <dgm:t>
        <a:bodyPr/>
        <a:lstStyle/>
        <a:p>
          <a:endParaRPr lang="en-US"/>
        </a:p>
      </dgm:t>
    </dgm:pt>
    <dgm:pt modelId="{DD7FD54A-CB04-4C23-96E1-83472DA97CAB}" type="sibTrans" cxnId="{6FFADB8E-AA34-4268-B1CD-CF64DBA185DD}">
      <dgm:prSet custT="1"/>
      <dgm:spPr/>
      <dgm:t>
        <a:bodyPr/>
        <a:lstStyle/>
        <a:p>
          <a:r>
            <a:rPr lang="fa-IR" sz="2000" b="1" dirty="0">
              <a:latin typeface="Vazir" panose="020B0603030804020204" pitchFamily="34" charset="-78"/>
              <a:cs typeface="Vazir" panose="020B0603030804020204" pitchFamily="34" charset="-78"/>
            </a:rPr>
            <a:t>تیم رسانه</a:t>
          </a:r>
          <a:endParaRPr lang="en-US" sz="2000" b="1" dirty="0">
            <a:latin typeface="Vazir" panose="020B0603030804020204" pitchFamily="34" charset="-78"/>
            <a:cs typeface="Vazir" panose="020B0603030804020204" pitchFamily="34" charset="-78"/>
          </a:endParaRPr>
        </a:p>
      </dgm:t>
    </dgm:pt>
    <dgm:pt modelId="{958836DB-F325-469B-97AA-497578E0FB4C}">
      <dgm:prSet phldrT="[Text]" phldr="0"/>
      <dgm:spPr/>
      <dgm:t>
        <a:bodyPr/>
        <a:lstStyle/>
        <a:p>
          <a:r>
            <a:rPr lang="fa-IR" b="1" dirty="0">
              <a:latin typeface="Vazir" panose="020B0603030804020204" pitchFamily="34" charset="-78"/>
              <a:cs typeface="Vazir" panose="020B0603030804020204" pitchFamily="34" charset="-78"/>
            </a:rPr>
            <a:t>عامل توزیع و پخش</a:t>
          </a:r>
          <a:endParaRPr lang="en-US" b="1" dirty="0">
            <a:latin typeface="Vazir" panose="020B0603030804020204" pitchFamily="34" charset="-78"/>
            <a:cs typeface="Vazir" panose="020B0603030804020204" pitchFamily="34" charset="-78"/>
          </a:endParaRPr>
        </a:p>
      </dgm:t>
    </dgm:pt>
    <dgm:pt modelId="{D78A0F8F-926C-4351-9307-5203A9972AD7}" type="parTrans" cxnId="{DCB7335D-57D4-4D4C-8A08-6754A79281D4}">
      <dgm:prSet/>
      <dgm:spPr/>
      <dgm:t>
        <a:bodyPr/>
        <a:lstStyle/>
        <a:p>
          <a:endParaRPr lang="en-US"/>
        </a:p>
      </dgm:t>
    </dgm:pt>
    <dgm:pt modelId="{FF71C12B-13AE-4AA1-819E-BFD2318DD548}" type="sibTrans" cxnId="{DCB7335D-57D4-4D4C-8A08-6754A79281D4}">
      <dgm:prSet custT="1"/>
      <dgm:spPr/>
      <dgm:t>
        <a:bodyPr/>
        <a:lstStyle/>
        <a:p>
          <a:r>
            <a:rPr lang="fa-IR" sz="2000" b="1" dirty="0">
              <a:latin typeface="Vazir" panose="020B0603030804020204" pitchFamily="34" charset="-78"/>
              <a:cs typeface="Vazir" panose="020B0603030804020204" pitchFamily="34" charset="-78"/>
            </a:rPr>
            <a:t>عامل تولید</a:t>
          </a:r>
          <a:endParaRPr lang="en-US" sz="2000" b="1" dirty="0">
            <a:latin typeface="Vazir" panose="020B0603030804020204" pitchFamily="34" charset="-78"/>
            <a:cs typeface="Vazir" panose="020B0603030804020204" pitchFamily="34" charset="-78"/>
          </a:endParaRPr>
        </a:p>
      </dgm:t>
    </dgm:pt>
    <dgm:pt modelId="{5F250143-E081-4766-A4DF-F0192A4CE307}" type="pres">
      <dgm:prSet presAssocID="{C9A20BCD-0237-4588-B42E-00FFA9C2304A}" presName="Name0" presStyleCnt="0">
        <dgm:presLayoutVars>
          <dgm:chMax/>
          <dgm:chPref/>
          <dgm:dir/>
          <dgm:animLvl val="lvl"/>
        </dgm:presLayoutVars>
      </dgm:prSet>
      <dgm:spPr/>
    </dgm:pt>
    <dgm:pt modelId="{4D38EE31-146A-4E9D-84DE-E993DDA2CC16}" type="pres">
      <dgm:prSet presAssocID="{360ECC04-F161-46D6-8C9E-74A036488FB7}" presName="composite" presStyleCnt="0"/>
      <dgm:spPr/>
    </dgm:pt>
    <dgm:pt modelId="{2EB78A63-C59C-4729-96AC-D40082424F51}" type="pres">
      <dgm:prSet presAssocID="{360ECC04-F161-46D6-8C9E-74A036488FB7}" presName="Parent1" presStyleLbl="node1" presStyleIdx="0" presStyleCnt="6">
        <dgm:presLayoutVars>
          <dgm:chMax val="1"/>
          <dgm:chPref val="1"/>
          <dgm:bulletEnabled val="1"/>
        </dgm:presLayoutVars>
      </dgm:prSet>
      <dgm:spPr/>
    </dgm:pt>
    <dgm:pt modelId="{480435A4-EBB9-410C-9903-90D3FA8FFB27}" type="pres">
      <dgm:prSet presAssocID="{360ECC04-F161-46D6-8C9E-74A036488FB7}" presName="Childtext1" presStyleLbl="revTx" presStyleIdx="0" presStyleCnt="3">
        <dgm:presLayoutVars>
          <dgm:chMax val="0"/>
          <dgm:chPref val="0"/>
          <dgm:bulletEnabled val="1"/>
        </dgm:presLayoutVars>
      </dgm:prSet>
      <dgm:spPr/>
    </dgm:pt>
    <dgm:pt modelId="{9C82BD28-BBBB-40F5-B2B3-5BFEDE0189A8}" type="pres">
      <dgm:prSet presAssocID="{360ECC04-F161-46D6-8C9E-74A036488FB7}" presName="BalanceSpacing" presStyleCnt="0"/>
      <dgm:spPr/>
    </dgm:pt>
    <dgm:pt modelId="{7A114895-3923-4124-904A-56FB3C8FBD1E}" type="pres">
      <dgm:prSet presAssocID="{360ECC04-F161-46D6-8C9E-74A036488FB7}" presName="BalanceSpacing1" presStyleCnt="0"/>
      <dgm:spPr/>
    </dgm:pt>
    <dgm:pt modelId="{6AE386E2-5AD3-4535-B838-288A6F50BFB9}" type="pres">
      <dgm:prSet presAssocID="{2F0C966E-0DE5-4AD7-A7C5-C64033940DC6}" presName="Accent1Text" presStyleLbl="node1" presStyleIdx="1" presStyleCnt="6"/>
      <dgm:spPr/>
    </dgm:pt>
    <dgm:pt modelId="{A2599970-6497-4340-A768-C0DD5F0FEF83}" type="pres">
      <dgm:prSet presAssocID="{2F0C966E-0DE5-4AD7-A7C5-C64033940DC6}" presName="spaceBetweenRectangles" presStyleCnt="0"/>
      <dgm:spPr/>
    </dgm:pt>
    <dgm:pt modelId="{029C6FC4-CD8D-429E-ABFC-8F439441FCC0}" type="pres">
      <dgm:prSet presAssocID="{16CEF1A3-08C3-4AEB-92CD-E9E15B32F445}" presName="composite" presStyleCnt="0"/>
      <dgm:spPr/>
    </dgm:pt>
    <dgm:pt modelId="{92EDF405-286B-46E5-AB18-D969E26A7B89}" type="pres">
      <dgm:prSet presAssocID="{16CEF1A3-08C3-4AEB-92CD-E9E15B32F445}" presName="Parent1" presStyleLbl="node1" presStyleIdx="2" presStyleCnt="6">
        <dgm:presLayoutVars>
          <dgm:chMax val="1"/>
          <dgm:chPref val="1"/>
          <dgm:bulletEnabled val="1"/>
        </dgm:presLayoutVars>
      </dgm:prSet>
      <dgm:spPr/>
    </dgm:pt>
    <dgm:pt modelId="{44BD97DB-33DA-4694-A23C-C8040D7E842F}" type="pres">
      <dgm:prSet presAssocID="{16CEF1A3-08C3-4AEB-92CD-E9E15B32F445}" presName="Childtext1" presStyleLbl="revTx" presStyleIdx="1" presStyleCnt="3">
        <dgm:presLayoutVars>
          <dgm:chMax val="0"/>
          <dgm:chPref val="0"/>
          <dgm:bulletEnabled val="1"/>
        </dgm:presLayoutVars>
      </dgm:prSet>
      <dgm:spPr/>
    </dgm:pt>
    <dgm:pt modelId="{05068C65-9785-4EFF-8255-5E2A8E1DB3F8}" type="pres">
      <dgm:prSet presAssocID="{16CEF1A3-08C3-4AEB-92CD-E9E15B32F445}" presName="BalanceSpacing" presStyleCnt="0"/>
      <dgm:spPr/>
    </dgm:pt>
    <dgm:pt modelId="{9EC4C2AC-9584-493A-A393-495075201FD4}" type="pres">
      <dgm:prSet presAssocID="{16CEF1A3-08C3-4AEB-92CD-E9E15B32F445}" presName="BalanceSpacing1" presStyleCnt="0"/>
      <dgm:spPr/>
    </dgm:pt>
    <dgm:pt modelId="{57BD8CB2-E534-47FB-9139-54EF279C1EA9}" type="pres">
      <dgm:prSet presAssocID="{DD7FD54A-CB04-4C23-96E1-83472DA97CAB}" presName="Accent1Text" presStyleLbl="node1" presStyleIdx="3" presStyleCnt="6"/>
      <dgm:spPr/>
    </dgm:pt>
    <dgm:pt modelId="{C1E116C1-3167-427D-8021-6BF488CF3D62}" type="pres">
      <dgm:prSet presAssocID="{DD7FD54A-CB04-4C23-96E1-83472DA97CAB}" presName="spaceBetweenRectangles" presStyleCnt="0"/>
      <dgm:spPr/>
    </dgm:pt>
    <dgm:pt modelId="{F0369F26-65E8-4D8A-9834-A609A6BF050B}" type="pres">
      <dgm:prSet presAssocID="{958836DB-F325-469B-97AA-497578E0FB4C}" presName="composite" presStyleCnt="0"/>
      <dgm:spPr/>
    </dgm:pt>
    <dgm:pt modelId="{1ED2E64B-DA36-4A58-BA7C-E36C43EB9103}" type="pres">
      <dgm:prSet presAssocID="{958836DB-F325-469B-97AA-497578E0FB4C}" presName="Parent1" presStyleLbl="node1" presStyleIdx="4" presStyleCnt="6">
        <dgm:presLayoutVars>
          <dgm:chMax val="1"/>
          <dgm:chPref val="1"/>
          <dgm:bulletEnabled val="1"/>
        </dgm:presLayoutVars>
      </dgm:prSet>
      <dgm:spPr/>
    </dgm:pt>
    <dgm:pt modelId="{2B13F9C1-B9D2-4523-A988-097753B9A081}" type="pres">
      <dgm:prSet presAssocID="{958836DB-F325-469B-97AA-497578E0FB4C}" presName="Childtext1" presStyleLbl="revTx" presStyleIdx="2" presStyleCnt="3">
        <dgm:presLayoutVars>
          <dgm:chMax val="0"/>
          <dgm:chPref val="0"/>
          <dgm:bulletEnabled val="1"/>
        </dgm:presLayoutVars>
      </dgm:prSet>
      <dgm:spPr/>
    </dgm:pt>
    <dgm:pt modelId="{5DD78643-A1E3-4F0C-A01B-2A16976B2D95}" type="pres">
      <dgm:prSet presAssocID="{958836DB-F325-469B-97AA-497578E0FB4C}" presName="BalanceSpacing" presStyleCnt="0"/>
      <dgm:spPr/>
    </dgm:pt>
    <dgm:pt modelId="{07BD02E8-C412-4058-92F1-21DC230B7D7B}" type="pres">
      <dgm:prSet presAssocID="{958836DB-F325-469B-97AA-497578E0FB4C}" presName="BalanceSpacing1" presStyleCnt="0"/>
      <dgm:spPr/>
    </dgm:pt>
    <dgm:pt modelId="{3855EBA5-2099-4C94-8402-062835FB9E64}" type="pres">
      <dgm:prSet presAssocID="{FF71C12B-13AE-4AA1-819E-BFD2318DD548}" presName="Accent1Text" presStyleLbl="node1" presStyleIdx="5" presStyleCnt="6"/>
      <dgm:spPr/>
    </dgm:pt>
  </dgm:ptLst>
  <dgm:cxnLst>
    <dgm:cxn modelId="{13191909-4114-4A61-84A1-19EA3173F20D}" type="presOf" srcId="{360ECC04-F161-46D6-8C9E-74A036488FB7}" destId="{2EB78A63-C59C-4729-96AC-D40082424F51}" srcOrd="0" destOrd="0" presId="urn:microsoft.com/office/officeart/2008/layout/AlternatingHexagons"/>
    <dgm:cxn modelId="{44A3C830-2263-4800-B613-7D1995159379}" type="presOf" srcId="{2F0C966E-0DE5-4AD7-A7C5-C64033940DC6}" destId="{6AE386E2-5AD3-4535-B838-288A6F50BFB9}" srcOrd="0" destOrd="0" presId="urn:microsoft.com/office/officeart/2008/layout/AlternatingHexagons"/>
    <dgm:cxn modelId="{DCB7335D-57D4-4D4C-8A08-6754A79281D4}" srcId="{C9A20BCD-0237-4588-B42E-00FFA9C2304A}" destId="{958836DB-F325-469B-97AA-497578E0FB4C}" srcOrd="2" destOrd="0" parTransId="{D78A0F8F-926C-4351-9307-5203A9972AD7}" sibTransId="{FF71C12B-13AE-4AA1-819E-BFD2318DD548}"/>
    <dgm:cxn modelId="{D9DD0377-1D6F-4F1B-A704-5F43CC2ACDB4}" srcId="{C9A20BCD-0237-4588-B42E-00FFA9C2304A}" destId="{360ECC04-F161-46D6-8C9E-74A036488FB7}" srcOrd="0" destOrd="0" parTransId="{041168C4-F3D4-41E7-95FE-79E14BD4E5AA}" sibTransId="{2F0C966E-0DE5-4AD7-A7C5-C64033940DC6}"/>
    <dgm:cxn modelId="{6FFADB8E-AA34-4268-B1CD-CF64DBA185DD}" srcId="{C9A20BCD-0237-4588-B42E-00FFA9C2304A}" destId="{16CEF1A3-08C3-4AEB-92CD-E9E15B32F445}" srcOrd="1" destOrd="0" parTransId="{A0358857-B9A0-45D0-86FF-3D42B1F92D9E}" sibTransId="{DD7FD54A-CB04-4C23-96E1-83472DA97CAB}"/>
    <dgm:cxn modelId="{2C7DF68F-5F23-4536-88DA-E189DE30FDB4}" type="presOf" srcId="{FF71C12B-13AE-4AA1-819E-BFD2318DD548}" destId="{3855EBA5-2099-4C94-8402-062835FB9E64}" srcOrd="0" destOrd="0" presId="urn:microsoft.com/office/officeart/2008/layout/AlternatingHexagons"/>
    <dgm:cxn modelId="{6484629F-74D1-4A0D-BAD8-134B037F88B3}" type="presOf" srcId="{958836DB-F325-469B-97AA-497578E0FB4C}" destId="{1ED2E64B-DA36-4A58-BA7C-E36C43EB9103}" srcOrd="0" destOrd="0" presId="urn:microsoft.com/office/officeart/2008/layout/AlternatingHexagons"/>
    <dgm:cxn modelId="{A78826B5-558E-4C35-A9FC-F802D92EDC94}" type="presOf" srcId="{DD7FD54A-CB04-4C23-96E1-83472DA97CAB}" destId="{57BD8CB2-E534-47FB-9139-54EF279C1EA9}" srcOrd="0" destOrd="0" presId="urn:microsoft.com/office/officeart/2008/layout/AlternatingHexagons"/>
    <dgm:cxn modelId="{A4F953BC-AF29-45FF-B937-BA4EC3DD5825}" type="presOf" srcId="{C9A20BCD-0237-4588-B42E-00FFA9C2304A}" destId="{5F250143-E081-4766-A4DF-F0192A4CE307}" srcOrd="0" destOrd="0" presId="urn:microsoft.com/office/officeart/2008/layout/AlternatingHexagons"/>
    <dgm:cxn modelId="{4AE9AED1-9A4A-4256-8AEA-4B75EA5FFD58}" type="presOf" srcId="{16CEF1A3-08C3-4AEB-92CD-E9E15B32F445}" destId="{92EDF405-286B-46E5-AB18-D969E26A7B89}" srcOrd="0" destOrd="0" presId="urn:microsoft.com/office/officeart/2008/layout/AlternatingHexagons"/>
    <dgm:cxn modelId="{8C8ECC5D-CAC0-45C2-9082-4CE1C8B91628}" type="presParOf" srcId="{5F250143-E081-4766-A4DF-F0192A4CE307}" destId="{4D38EE31-146A-4E9D-84DE-E993DDA2CC16}" srcOrd="0" destOrd="0" presId="urn:microsoft.com/office/officeart/2008/layout/AlternatingHexagons"/>
    <dgm:cxn modelId="{69AEEE64-662A-419F-9705-489F00CBD493}" type="presParOf" srcId="{4D38EE31-146A-4E9D-84DE-E993DDA2CC16}" destId="{2EB78A63-C59C-4729-96AC-D40082424F51}" srcOrd="0" destOrd="0" presId="urn:microsoft.com/office/officeart/2008/layout/AlternatingHexagons"/>
    <dgm:cxn modelId="{A4F68CFC-1394-44EB-AE09-346E19D20A82}" type="presParOf" srcId="{4D38EE31-146A-4E9D-84DE-E993DDA2CC16}" destId="{480435A4-EBB9-410C-9903-90D3FA8FFB27}" srcOrd="1" destOrd="0" presId="urn:microsoft.com/office/officeart/2008/layout/AlternatingHexagons"/>
    <dgm:cxn modelId="{2B157C1C-C45F-4010-85C0-B0C975F6463C}" type="presParOf" srcId="{4D38EE31-146A-4E9D-84DE-E993DDA2CC16}" destId="{9C82BD28-BBBB-40F5-B2B3-5BFEDE0189A8}" srcOrd="2" destOrd="0" presId="urn:microsoft.com/office/officeart/2008/layout/AlternatingHexagons"/>
    <dgm:cxn modelId="{285FFC70-EE4A-4436-A342-33CBB149A804}" type="presParOf" srcId="{4D38EE31-146A-4E9D-84DE-E993DDA2CC16}" destId="{7A114895-3923-4124-904A-56FB3C8FBD1E}" srcOrd="3" destOrd="0" presId="urn:microsoft.com/office/officeart/2008/layout/AlternatingHexagons"/>
    <dgm:cxn modelId="{2725B385-C8D7-4AB6-BF23-DAFBEF3A3517}" type="presParOf" srcId="{4D38EE31-146A-4E9D-84DE-E993DDA2CC16}" destId="{6AE386E2-5AD3-4535-B838-288A6F50BFB9}" srcOrd="4" destOrd="0" presId="urn:microsoft.com/office/officeart/2008/layout/AlternatingHexagons"/>
    <dgm:cxn modelId="{22DDFEDF-54C2-481B-9F8F-97FD02703D55}" type="presParOf" srcId="{5F250143-E081-4766-A4DF-F0192A4CE307}" destId="{A2599970-6497-4340-A768-C0DD5F0FEF83}" srcOrd="1" destOrd="0" presId="urn:microsoft.com/office/officeart/2008/layout/AlternatingHexagons"/>
    <dgm:cxn modelId="{C01AFEB1-90AC-4C3D-B9D0-05F20BE492A5}" type="presParOf" srcId="{5F250143-E081-4766-A4DF-F0192A4CE307}" destId="{029C6FC4-CD8D-429E-ABFC-8F439441FCC0}" srcOrd="2" destOrd="0" presId="urn:microsoft.com/office/officeart/2008/layout/AlternatingHexagons"/>
    <dgm:cxn modelId="{F4F6C297-D42A-42F2-AF37-7F69AB7FBA69}" type="presParOf" srcId="{029C6FC4-CD8D-429E-ABFC-8F439441FCC0}" destId="{92EDF405-286B-46E5-AB18-D969E26A7B89}" srcOrd="0" destOrd="0" presId="urn:microsoft.com/office/officeart/2008/layout/AlternatingHexagons"/>
    <dgm:cxn modelId="{C9CF405C-DD7E-479B-B2F8-E21B25114EC0}" type="presParOf" srcId="{029C6FC4-CD8D-429E-ABFC-8F439441FCC0}" destId="{44BD97DB-33DA-4694-A23C-C8040D7E842F}" srcOrd="1" destOrd="0" presId="urn:microsoft.com/office/officeart/2008/layout/AlternatingHexagons"/>
    <dgm:cxn modelId="{EE6CA4FF-2C31-4EB6-BFFE-6D0065FD59CB}" type="presParOf" srcId="{029C6FC4-CD8D-429E-ABFC-8F439441FCC0}" destId="{05068C65-9785-4EFF-8255-5E2A8E1DB3F8}" srcOrd="2" destOrd="0" presId="urn:microsoft.com/office/officeart/2008/layout/AlternatingHexagons"/>
    <dgm:cxn modelId="{885773B2-88A3-4628-A4CF-282416E6E7E0}" type="presParOf" srcId="{029C6FC4-CD8D-429E-ABFC-8F439441FCC0}" destId="{9EC4C2AC-9584-493A-A393-495075201FD4}" srcOrd="3" destOrd="0" presId="urn:microsoft.com/office/officeart/2008/layout/AlternatingHexagons"/>
    <dgm:cxn modelId="{D91EE722-4660-47F5-B304-914C9C854BCE}" type="presParOf" srcId="{029C6FC4-CD8D-429E-ABFC-8F439441FCC0}" destId="{57BD8CB2-E534-47FB-9139-54EF279C1EA9}" srcOrd="4" destOrd="0" presId="urn:microsoft.com/office/officeart/2008/layout/AlternatingHexagons"/>
    <dgm:cxn modelId="{BDD0B3C7-5A09-4D9E-8F97-87749E2A8253}" type="presParOf" srcId="{5F250143-E081-4766-A4DF-F0192A4CE307}" destId="{C1E116C1-3167-427D-8021-6BF488CF3D62}" srcOrd="3" destOrd="0" presId="urn:microsoft.com/office/officeart/2008/layout/AlternatingHexagons"/>
    <dgm:cxn modelId="{332C9B3D-F648-4C72-A12A-F39009CC6C86}" type="presParOf" srcId="{5F250143-E081-4766-A4DF-F0192A4CE307}" destId="{F0369F26-65E8-4D8A-9834-A609A6BF050B}" srcOrd="4" destOrd="0" presId="urn:microsoft.com/office/officeart/2008/layout/AlternatingHexagons"/>
    <dgm:cxn modelId="{1055FCD3-238A-431E-B4C9-AAA0C5763F78}" type="presParOf" srcId="{F0369F26-65E8-4D8A-9834-A609A6BF050B}" destId="{1ED2E64B-DA36-4A58-BA7C-E36C43EB9103}" srcOrd="0" destOrd="0" presId="urn:microsoft.com/office/officeart/2008/layout/AlternatingHexagons"/>
    <dgm:cxn modelId="{57F935AA-38A5-42A7-81CF-24E6E5324826}" type="presParOf" srcId="{F0369F26-65E8-4D8A-9834-A609A6BF050B}" destId="{2B13F9C1-B9D2-4523-A988-097753B9A081}" srcOrd="1" destOrd="0" presId="urn:microsoft.com/office/officeart/2008/layout/AlternatingHexagons"/>
    <dgm:cxn modelId="{252693D3-4B58-48A9-82F8-BE7F192627EA}" type="presParOf" srcId="{F0369F26-65E8-4D8A-9834-A609A6BF050B}" destId="{5DD78643-A1E3-4F0C-A01B-2A16976B2D95}" srcOrd="2" destOrd="0" presId="urn:microsoft.com/office/officeart/2008/layout/AlternatingHexagons"/>
    <dgm:cxn modelId="{BE41094A-44C3-4A45-BC28-12B4E47AED1E}" type="presParOf" srcId="{F0369F26-65E8-4D8A-9834-A609A6BF050B}" destId="{07BD02E8-C412-4058-92F1-21DC230B7D7B}" srcOrd="3" destOrd="0" presId="urn:microsoft.com/office/officeart/2008/layout/AlternatingHexagons"/>
    <dgm:cxn modelId="{2BC29D43-C9C6-493F-993E-B3F45AC4742F}" type="presParOf" srcId="{F0369F26-65E8-4D8A-9834-A609A6BF050B}" destId="{3855EBA5-2099-4C94-8402-062835FB9E64}" srcOrd="4" destOrd="0" presId="urn:microsoft.com/office/officeart/2008/layout/AlternatingHexagon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A0B99C-ACD5-4FE9-A2F8-D00AA74E2FF0}"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58AFE1BC-E4D2-4576-8CB5-6838C050E40F}">
      <dgm:prSet phldrT="[Text]" phldr="0"/>
      <dgm:spPr/>
      <dgm:t>
        <a:bodyPr/>
        <a:lstStyle/>
        <a:p>
          <a:r>
            <a:rPr lang="fa-IR" b="1" dirty="0">
              <a:latin typeface="Vazir" panose="020B0603030804020204" pitchFamily="34" charset="-78"/>
              <a:cs typeface="Vazir" panose="020B0603030804020204" pitchFamily="34" charset="-78"/>
            </a:rPr>
            <a:t>جذابیت قالب بازی</a:t>
          </a:r>
          <a:endParaRPr lang="en-US" b="1" dirty="0">
            <a:latin typeface="Vazir" panose="020B0603030804020204" pitchFamily="34" charset="-78"/>
            <a:cs typeface="Vazir" panose="020B0603030804020204" pitchFamily="34" charset="-78"/>
          </a:endParaRPr>
        </a:p>
      </dgm:t>
    </dgm:pt>
    <dgm:pt modelId="{ECCBE375-210B-4C56-915F-D02BF2F29445}" type="parTrans" cxnId="{E2390B4A-27D5-4C5E-823F-9AE89585DB3E}">
      <dgm:prSet/>
      <dgm:spPr/>
      <dgm:t>
        <a:bodyPr/>
        <a:lstStyle/>
        <a:p>
          <a:endParaRPr lang="en-US"/>
        </a:p>
      </dgm:t>
    </dgm:pt>
    <dgm:pt modelId="{7EFD9599-07C9-43C0-9E97-94201B1A5BE5}" type="sibTrans" cxnId="{E2390B4A-27D5-4C5E-823F-9AE89585DB3E}">
      <dgm:prSet/>
      <dgm:spPr/>
      <dgm:t>
        <a:bodyPr/>
        <a:lstStyle/>
        <a:p>
          <a:endParaRPr lang="en-US"/>
        </a:p>
      </dgm:t>
    </dgm:pt>
    <dgm:pt modelId="{B2A021B1-FB49-4A67-B5BB-31A581727B58}">
      <dgm:prSet phldrT="[Text]" phldr="0"/>
      <dgm:spPr/>
      <dgm:t>
        <a:bodyPr/>
        <a:lstStyle/>
        <a:p>
          <a:r>
            <a:rPr lang="fa-IR" b="1" dirty="0">
              <a:latin typeface="Vazir" panose="020B0603030804020204" pitchFamily="34" charset="-78"/>
              <a:cs typeface="Vazir" panose="020B0603030804020204" pitchFamily="34" charset="-78"/>
            </a:rPr>
            <a:t>محتوای سالم و مورد نیاز</a:t>
          </a:r>
          <a:endParaRPr lang="en-US" b="1" dirty="0">
            <a:latin typeface="Vazir" panose="020B0603030804020204" pitchFamily="34" charset="-78"/>
            <a:cs typeface="Vazir" panose="020B0603030804020204" pitchFamily="34" charset="-78"/>
          </a:endParaRPr>
        </a:p>
      </dgm:t>
    </dgm:pt>
    <dgm:pt modelId="{94E12004-1B59-4FAE-B093-1869B29C4250}" type="parTrans" cxnId="{D5EDDF30-FAC5-4B3A-AA11-E7CD9049CF09}">
      <dgm:prSet/>
      <dgm:spPr/>
      <dgm:t>
        <a:bodyPr/>
        <a:lstStyle/>
        <a:p>
          <a:endParaRPr lang="en-US"/>
        </a:p>
      </dgm:t>
    </dgm:pt>
    <dgm:pt modelId="{4FE03D7B-ADEE-4CC1-9CE2-4F6CD22D0BA0}" type="sibTrans" cxnId="{D5EDDF30-FAC5-4B3A-AA11-E7CD9049CF09}">
      <dgm:prSet/>
      <dgm:spPr/>
      <dgm:t>
        <a:bodyPr/>
        <a:lstStyle/>
        <a:p>
          <a:endParaRPr lang="en-US"/>
        </a:p>
      </dgm:t>
    </dgm:pt>
    <dgm:pt modelId="{BC67E2B0-14E2-4F29-B90B-13EDB4C00DA2}">
      <dgm:prSet phldrT="[Text]" phldr="0"/>
      <dgm:spPr/>
      <dgm:t>
        <a:bodyPr/>
        <a:lstStyle/>
        <a:p>
          <a:r>
            <a:rPr lang="fa-IR" b="1" dirty="0">
              <a:latin typeface="Vazir" panose="020B0603030804020204" pitchFamily="34" charset="-78"/>
              <a:cs typeface="Vazir" panose="020B0603030804020204" pitchFamily="34" charset="-78"/>
            </a:rPr>
            <a:t>زیبایی بصری</a:t>
          </a:r>
          <a:endParaRPr lang="en-US" b="1" dirty="0">
            <a:latin typeface="Vazir" panose="020B0603030804020204" pitchFamily="34" charset="-78"/>
            <a:cs typeface="Vazir" panose="020B0603030804020204" pitchFamily="34" charset="-78"/>
          </a:endParaRPr>
        </a:p>
      </dgm:t>
    </dgm:pt>
    <dgm:pt modelId="{63FC571D-8C65-4C9E-A3B8-2773E6476894}" type="parTrans" cxnId="{96A570FD-4FFA-4860-B41A-FD1B0620D1D2}">
      <dgm:prSet/>
      <dgm:spPr/>
      <dgm:t>
        <a:bodyPr/>
        <a:lstStyle/>
        <a:p>
          <a:endParaRPr lang="en-US"/>
        </a:p>
      </dgm:t>
    </dgm:pt>
    <dgm:pt modelId="{9C1AB5B4-13EE-4E4E-BD73-6A044AA51AF0}" type="sibTrans" cxnId="{96A570FD-4FFA-4860-B41A-FD1B0620D1D2}">
      <dgm:prSet/>
      <dgm:spPr/>
      <dgm:t>
        <a:bodyPr/>
        <a:lstStyle/>
        <a:p>
          <a:endParaRPr lang="en-US"/>
        </a:p>
      </dgm:t>
    </dgm:pt>
    <dgm:pt modelId="{9C4095B9-DA70-4431-9A8E-D112257C703C}">
      <dgm:prSet phldrT="[Text]" phldr="0"/>
      <dgm:spPr/>
      <dgm:t>
        <a:bodyPr/>
        <a:lstStyle/>
        <a:p>
          <a:r>
            <a:rPr lang="fa-IR" b="1">
              <a:latin typeface="Vazir" panose="020B0603030804020204" pitchFamily="34" charset="-78"/>
              <a:cs typeface="Vazir" panose="020B0603030804020204" pitchFamily="34" charset="-78"/>
            </a:rPr>
            <a:t>کیفیت محصول</a:t>
          </a:r>
          <a:endParaRPr lang="en-US" b="1" dirty="0">
            <a:latin typeface="Vazir" panose="020B0603030804020204" pitchFamily="34" charset="-78"/>
            <a:cs typeface="Vazir" panose="020B0603030804020204" pitchFamily="34" charset="-78"/>
          </a:endParaRPr>
        </a:p>
      </dgm:t>
    </dgm:pt>
    <dgm:pt modelId="{91CDFFF5-9B87-4BB0-B64B-4E029FEB956E}" type="parTrans" cxnId="{4F071A79-A864-4D46-A416-E5CBB2A3D05A}">
      <dgm:prSet/>
      <dgm:spPr/>
      <dgm:t>
        <a:bodyPr/>
        <a:lstStyle/>
        <a:p>
          <a:endParaRPr lang="en-US"/>
        </a:p>
      </dgm:t>
    </dgm:pt>
    <dgm:pt modelId="{298302DE-F3BD-4EC4-B438-F2D5DA127507}" type="sibTrans" cxnId="{4F071A79-A864-4D46-A416-E5CBB2A3D05A}">
      <dgm:prSet/>
      <dgm:spPr/>
      <dgm:t>
        <a:bodyPr/>
        <a:lstStyle/>
        <a:p>
          <a:endParaRPr lang="en-US"/>
        </a:p>
      </dgm:t>
    </dgm:pt>
    <dgm:pt modelId="{8000652E-91B2-465C-BF44-373F9A93775F}">
      <dgm:prSet phldrT="[Text]" phldr="0"/>
      <dgm:spPr/>
      <dgm:t>
        <a:bodyPr/>
        <a:lstStyle/>
        <a:p>
          <a:r>
            <a:rPr lang="fa-IR" b="1" dirty="0">
              <a:latin typeface="Vazir" panose="020B0603030804020204" pitchFamily="34" charset="-78"/>
              <a:cs typeface="Vazir" panose="020B0603030804020204" pitchFamily="34" charset="-78"/>
            </a:rPr>
            <a:t>قیمت مناسب</a:t>
          </a:r>
          <a:endParaRPr lang="en-US" b="1" dirty="0">
            <a:latin typeface="Vazir" panose="020B0603030804020204" pitchFamily="34" charset="-78"/>
            <a:cs typeface="Vazir" panose="020B0603030804020204" pitchFamily="34" charset="-78"/>
          </a:endParaRPr>
        </a:p>
      </dgm:t>
    </dgm:pt>
    <dgm:pt modelId="{3D944EEC-AA49-4FA2-97B4-D0D3F8EEBF24}" type="parTrans" cxnId="{812F0638-1BF0-4EC8-B6D2-D437E6227FC1}">
      <dgm:prSet/>
      <dgm:spPr/>
      <dgm:t>
        <a:bodyPr/>
        <a:lstStyle/>
        <a:p>
          <a:endParaRPr lang="en-US"/>
        </a:p>
      </dgm:t>
    </dgm:pt>
    <dgm:pt modelId="{80E61E19-7C91-42FB-9946-D72B1C6DEE2F}" type="sibTrans" cxnId="{812F0638-1BF0-4EC8-B6D2-D437E6227FC1}">
      <dgm:prSet/>
      <dgm:spPr/>
      <dgm:t>
        <a:bodyPr/>
        <a:lstStyle/>
        <a:p>
          <a:endParaRPr lang="en-US"/>
        </a:p>
      </dgm:t>
    </dgm:pt>
    <dgm:pt modelId="{1182D1C0-1AAE-43F6-8AA3-7ECD56E3C14E}" type="pres">
      <dgm:prSet presAssocID="{B4A0B99C-ACD5-4FE9-A2F8-D00AA74E2FF0}" presName="Name0" presStyleCnt="0">
        <dgm:presLayoutVars>
          <dgm:chMax val="7"/>
          <dgm:chPref val="7"/>
          <dgm:dir val="rev"/>
        </dgm:presLayoutVars>
      </dgm:prSet>
      <dgm:spPr/>
    </dgm:pt>
    <dgm:pt modelId="{12E8C92C-DD70-4B08-824B-D0CA396AEF7C}" type="pres">
      <dgm:prSet presAssocID="{B4A0B99C-ACD5-4FE9-A2F8-D00AA74E2FF0}" presName="Name1" presStyleCnt="0"/>
      <dgm:spPr/>
    </dgm:pt>
    <dgm:pt modelId="{ABAC378E-795A-44F9-A693-A4FBCA268320}" type="pres">
      <dgm:prSet presAssocID="{B4A0B99C-ACD5-4FE9-A2F8-D00AA74E2FF0}" presName="cycle" presStyleCnt="0"/>
      <dgm:spPr/>
    </dgm:pt>
    <dgm:pt modelId="{C66D860D-36E3-4338-A9C1-D0904CDEBFEB}" type="pres">
      <dgm:prSet presAssocID="{B4A0B99C-ACD5-4FE9-A2F8-D00AA74E2FF0}" presName="srcNode" presStyleLbl="node1" presStyleIdx="0" presStyleCnt="5"/>
      <dgm:spPr/>
    </dgm:pt>
    <dgm:pt modelId="{49BEDB8B-7233-4D2D-8374-A771A8EE6C35}" type="pres">
      <dgm:prSet presAssocID="{B4A0B99C-ACD5-4FE9-A2F8-D00AA74E2FF0}" presName="conn" presStyleLbl="parChTrans1D2" presStyleIdx="0" presStyleCnt="1"/>
      <dgm:spPr/>
    </dgm:pt>
    <dgm:pt modelId="{8B858843-FC4F-476C-B67F-EABA6449BF75}" type="pres">
      <dgm:prSet presAssocID="{B4A0B99C-ACD5-4FE9-A2F8-D00AA74E2FF0}" presName="extraNode" presStyleLbl="node1" presStyleIdx="0" presStyleCnt="5"/>
      <dgm:spPr/>
    </dgm:pt>
    <dgm:pt modelId="{62A10C63-177C-4B6A-95B8-4DAAAC587038}" type="pres">
      <dgm:prSet presAssocID="{B4A0B99C-ACD5-4FE9-A2F8-D00AA74E2FF0}" presName="dstNode" presStyleLbl="node1" presStyleIdx="0" presStyleCnt="5"/>
      <dgm:spPr/>
    </dgm:pt>
    <dgm:pt modelId="{BA6BDA3A-FB7A-4461-9CFD-B19C9CBCEFFD}" type="pres">
      <dgm:prSet presAssocID="{58AFE1BC-E4D2-4576-8CB5-6838C050E40F}" presName="text_1" presStyleLbl="node1" presStyleIdx="0" presStyleCnt="5">
        <dgm:presLayoutVars>
          <dgm:bulletEnabled val="1"/>
        </dgm:presLayoutVars>
      </dgm:prSet>
      <dgm:spPr/>
    </dgm:pt>
    <dgm:pt modelId="{FC1DAC27-591C-4C65-BC03-92D297A3F009}" type="pres">
      <dgm:prSet presAssocID="{58AFE1BC-E4D2-4576-8CB5-6838C050E40F}" presName="accent_1" presStyleCnt="0"/>
      <dgm:spPr/>
    </dgm:pt>
    <dgm:pt modelId="{BA614C9D-68C6-4E92-8D9D-D439D4396868}" type="pres">
      <dgm:prSet presAssocID="{58AFE1BC-E4D2-4576-8CB5-6838C050E40F}" presName="accentRepeatNode" presStyleLbl="solidFgAcc1" presStyleIdx="0" presStyleCnt="5"/>
      <dgm:spPr/>
    </dgm:pt>
    <dgm:pt modelId="{84B360E5-043A-4D3D-B0FC-1F04B37678C2}" type="pres">
      <dgm:prSet presAssocID="{B2A021B1-FB49-4A67-B5BB-31A581727B58}" presName="text_2" presStyleLbl="node1" presStyleIdx="1" presStyleCnt="5">
        <dgm:presLayoutVars>
          <dgm:bulletEnabled val="1"/>
        </dgm:presLayoutVars>
      </dgm:prSet>
      <dgm:spPr/>
    </dgm:pt>
    <dgm:pt modelId="{D1774FB8-34AE-4FFC-83AF-EFB9D05B7986}" type="pres">
      <dgm:prSet presAssocID="{B2A021B1-FB49-4A67-B5BB-31A581727B58}" presName="accent_2" presStyleCnt="0"/>
      <dgm:spPr/>
    </dgm:pt>
    <dgm:pt modelId="{284D11F4-B85D-4B43-9D26-872A942EFCF8}" type="pres">
      <dgm:prSet presAssocID="{B2A021B1-FB49-4A67-B5BB-31A581727B58}" presName="accentRepeatNode" presStyleLbl="solidFgAcc1" presStyleIdx="1" presStyleCnt="5"/>
      <dgm:spPr/>
    </dgm:pt>
    <dgm:pt modelId="{1D33D239-1EA3-41D7-A80D-D2B338CDBB2A}" type="pres">
      <dgm:prSet presAssocID="{BC67E2B0-14E2-4F29-B90B-13EDB4C00DA2}" presName="text_3" presStyleLbl="node1" presStyleIdx="2" presStyleCnt="5">
        <dgm:presLayoutVars>
          <dgm:bulletEnabled val="1"/>
        </dgm:presLayoutVars>
      </dgm:prSet>
      <dgm:spPr/>
    </dgm:pt>
    <dgm:pt modelId="{43EC52C2-5F73-4AEB-AA8F-2A645E0E3205}" type="pres">
      <dgm:prSet presAssocID="{BC67E2B0-14E2-4F29-B90B-13EDB4C00DA2}" presName="accent_3" presStyleCnt="0"/>
      <dgm:spPr/>
    </dgm:pt>
    <dgm:pt modelId="{F4E02456-23A5-470F-A767-067036210F88}" type="pres">
      <dgm:prSet presAssocID="{BC67E2B0-14E2-4F29-B90B-13EDB4C00DA2}" presName="accentRepeatNode" presStyleLbl="solidFgAcc1" presStyleIdx="2" presStyleCnt="5"/>
      <dgm:spPr/>
    </dgm:pt>
    <dgm:pt modelId="{12AA8C0D-B53A-4853-803D-FAAA345CA8BD}" type="pres">
      <dgm:prSet presAssocID="{9C4095B9-DA70-4431-9A8E-D112257C703C}" presName="text_4" presStyleLbl="node1" presStyleIdx="3" presStyleCnt="5">
        <dgm:presLayoutVars>
          <dgm:bulletEnabled val="1"/>
        </dgm:presLayoutVars>
      </dgm:prSet>
      <dgm:spPr/>
    </dgm:pt>
    <dgm:pt modelId="{B34BE07A-C83E-4A7F-B3EC-F72AFF7042E7}" type="pres">
      <dgm:prSet presAssocID="{9C4095B9-DA70-4431-9A8E-D112257C703C}" presName="accent_4" presStyleCnt="0"/>
      <dgm:spPr/>
    </dgm:pt>
    <dgm:pt modelId="{1171C895-4F29-4D5F-98C1-A29796ACDFED}" type="pres">
      <dgm:prSet presAssocID="{9C4095B9-DA70-4431-9A8E-D112257C703C}" presName="accentRepeatNode" presStyleLbl="solidFgAcc1" presStyleIdx="3" presStyleCnt="5"/>
      <dgm:spPr/>
    </dgm:pt>
    <dgm:pt modelId="{58DFCFBA-7218-4C96-B3A1-9AB8400C7AB7}" type="pres">
      <dgm:prSet presAssocID="{8000652E-91B2-465C-BF44-373F9A93775F}" presName="text_5" presStyleLbl="node1" presStyleIdx="4" presStyleCnt="5">
        <dgm:presLayoutVars>
          <dgm:bulletEnabled val="1"/>
        </dgm:presLayoutVars>
      </dgm:prSet>
      <dgm:spPr/>
    </dgm:pt>
    <dgm:pt modelId="{FC7A95B0-58C3-4327-9206-29A12BED221B}" type="pres">
      <dgm:prSet presAssocID="{8000652E-91B2-465C-BF44-373F9A93775F}" presName="accent_5" presStyleCnt="0"/>
      <dgm:spPr/>
    </dgm:pt>
    <dgm:pt modelId="{95122206-10B1-4026-929A-60943B73CBBB}" type="pres">
      <dgm:prSet presAssocID="{8000652E-91B2-465C-BF44-373F9A93775F}" presName="accentRepeatNode" presStyleLbl="solidFgAcc1" presStyleIdx="4" presStyleCnt="5"/>
      <dgm:spPr/>
    </dgm:pt>
  </dgm:ptLst>
  <dgm:cxnLst>
    <dgm:cxn modelId="{8A74BC30-0F32-407D-A6AD-12544C3B67E0}" type="presOf" srcId="{7EFD9599-07C9-43C0-9E97-94201B1A5BE5}" destId="{49BEDB8B-7233-4D2D-8374-A771A8EE6C35}" srcOrd="0" destOrd="0" presId="urn:microsoft.com/office/officeart/2008/layout/VerticalCurvedList"/>
    <dgm:cxn modelId="{D5EDDF30-FAC5-4B3A-AA11-E7CD9049CF09}" srcId="{B4A0B99C-ACD5-4FE9-A2F8-D00AA74E2FF0}" destId="{B2A021B1-FB49-4A67-B5BB-31A581727B58}" srcOrd="1" destOrd="0" parTransId="{94E12004-1B59-4FAE-B093-1869B29C4250}" sibTransId="{4FE03D7B-ADEE-4CC1-9CE2-4F6CD22D0BA0}"/>
    <dgm:cxn modelId="{812F0638-1BF0-4EC8-B6D2-D437E6227FC1}" srcId="{B4A0B99C-ACD5-4FE9-A2F8-D00AA74E2FF0}" destId="{8000652E-91B2-465C-BF44-373F9A93775F}" srcOrd="4" destOrd="0" parTransId="{3D944EEC-AA49-4FA2-97B4-D0D3F8EEBF24}" sibTransId="{80E61E19-7C91-42FB-9946-D72B1C6DEE2F}"/>
    <dgm:cxn modelId="{5738F55B-9F09-4DE1-8AA4-3E4A11EA2FD7}" type="presOf" srcId="{8000652E-91B2-465C-BF44-373F9A93775F}" destId="{58DFCFBA-7218-4C96-B3A1-9AB8400C7AB7}" srcOrd="0" destOrd="0" presId="urn:microsoft.com/office/officeart/2008/layout/VerticalCurvedList"/>
    <dgm:cxn modelId="{CD675D49-6FCA-415D-ADD2-DBC930A29E89}" type="presOf" srcId="{B2A021B1-FB49-4A67-B5BB-31A581727B58}" destId="{84B360E5-043A-4D3D-B0FC-1F04B37678C2}" srcOrd="0" destOrd="0" presId="urn:microsoft.com/office/officeart/2008/layout/VerticalCurvedList"/>
    <dgm:cxn modelId="{E2390B4A-27D5-4C5E-823F-9AE89585DB3E}" srcId="{B4A0B99C-ACD5-4FE9-A2F8-D00AA74E2FF0}" destId="{58AFE1BC-E4D2-4576-8CB5-6838C050E40F}" srcOrd="0" destOrd="0" parTransId="{ECCBE375-210B-4C56-915F-D02BF2F29445}" sibTransId="{7EFD9599-07C9-43C0-9E97-94201B1A5BE5}"/>
    <dgm:cxn modelId="{4F071A79-A864-4D46-A416-E5CBB2A3D05A}" srcId="{B4A0B99C-ACD5-4FE9-A2F8-D00AA74E2FF0}" destId="{9C4095B9-DA70-4431-9A8E-D112257C703C}" srcOrd="3" destOrd="0" parTransId="{91CDFFF5-9B87-4BB0-B64B-4E029FEB956E}" sibTransId="{298302DE-F3BD-4EC4-B438-F2D5DA127507}"/>
    <dgm:cxn modelId="{997C4590-B9B5-44E0-B0D4-7F1DF239B122}" type="presOf" srcId="{58AFE1BC-E4D2-4576-8CB5-6838C050E40F}" destId="{BA6BDA3A-FB7A-4461-9CFD-B19C9CBCEFFD}" srcOrd="0" destOrd="0" presId="urn:microsoft.com/office/officeart/2008/layout/VerticalCurvedList"/>
    <dgm:cxn modelId="{8D9331D2-90C8-4CC9-A752-48C8D9C65AA5}" type="presOf" srcId="{B4A0B99C-ACD5-4FE9-A2F8-D00AA74E2FF0}" destId="{1182D1C0-1AAE-43F6-8AA3-7ECD56E3C14E}" srcOrd="0" destOrd="0" presId="urn:microsoft.com/office/officeart/2008/layout/VerticalCurvedList"/>
    <dgm:cxn modelId="{9CF2ABEC-6223-4044-9095-9D526CE36A14}" type="presOf" srcId="{9C4095B9-DA70-4431-9A8E-D112257C703C}" destId="{12AA8C0D-B53A-4853-803D-FAAA345CA8BD}" srcOrd="0" destOrd="0" presId="urn:microsoft.com/office/officeart/2008/layout/VerticalCurvedList"/>
    <dgm:cxn modelId="{A02C1FF6-2191-45DF-91EB-70B2658894A7}" type="presOf" srcId="{BC67E2B0-14E2-4F29-B90B-13EDB4C00DA2}" destId="{1D33D239-1EA3-41D7-A80D-D2B338CDBB2A}" srcOrd="0" destOrd="0" presId="urn:microsoft.com/office/officeart/2008/layout/VerticalCurvedList"/>
    <dgm:cxn modelId="{96A570FD-4FFA-4860-B41A-FD1B0620D1D2}" srcId="{B4A0B99C-ACD5-4FE9-A2F8-D00AA74E2FF0}" destId="{BC67E2B0-14E2-4F29-B90B-13EDB4C00DA2}" srcOrd="2" destOrd="0" parTransId="{63FC571D-8C65-4C9E-A3B8-2773E6476894}" sibTransId="{9C1AB5B4-13EE-4E4E-BD73-6A044AA51AF0}"/>
    <dgm:cxn modelId="{A22123BD-1739-464B-94F3-048DD308E4B3}" type="presParOf" srcId="{1182D1C0-1AAE-43F6-8AA3-7ECD56E3C14E}" destId="{12E8C92C-DD70-4B08-824B-D0CA396AEF7C}" srcOrd="0" destOrd="0" presId="urn:microsoft.com/office/officeart/2008/layout/VerticalCurvedList"/>
    <dgm:cxn modelId="{AC2FF6C0-B765-45B0-90F3-B17917510483}" type="presParOf" srcId="{12E8C92C-DD70-4B08-824B-D0CA396AEF7C}" destId="{ABAC378E-795A-44F9-A693-A4FBCA268320}" srcOrd="0" destOrd="0" presId="urn:microsoft.com/office/officeart/2008/layout/VerticalCurvedList"/>
    <dgm:cxn modelId="{83D6C720-6CBF-45FA-AB96-1CD0FAEBD5AA}" type="presParOf" srcId="{ABAC378E-795A-44F9-A693-A4FBCA268320}" destId="{C66D860D-36E3-4338-A9C1-D0904CDEBFEB}" srcOrd="0" destOrd="0" presId="urn:microsoft.com/office/officeart/2008/layout/VerticalCurvedList"/>
    <dgm:cxn modelId="{B27B566C-A516-48DD-8895-F921A1A8AC63}" type="presParOf" srcId="{ABAC378E-795A-44F9-A693-A4FBCA268320}" destId="{49BEDB8B-7233-4D2D-8374-A771A8EE6C35}" srcOrd="1" destOrd="0" presId="urn:microsoft.com/office/officeart/2008/layout/VerticalCurvedList"/>
    <dgm:cxn modelId="{B9881064-7603-4C81-A6EF-8A19363D9990}" type="presParOf" srcId="{ABAC378E-795A-44F9-A693-A4FBCA268320}" destId="{8B858843-FC4F-476C-B67F-EABA6449BF75}" srcOrd="2" destOrd="0" presId="urn:microsoft.com/office/officeart/2008/layout/VerticalCurvedList"/>
    <dgm:cxn modelId="{145A4564-3FF3-48BA-9C87-E5304E87F9A2}" type="presParOf" srcId="{ABAC378E-795A-44F9-A693-A4FBCA268320}" destId="{62A10C63-177C-4B6A-95B8-4DAAAC587038}" srcOrd="3" destOrd="0" presId="urn:microsoft.com/office/officeart/2008/layout/VerticalCurvedList"/>
    <dgm:cxn modelId="{6F9B35BE-BBEC-4099-B695-1558E03FA359}" type="presParOf" srcId="{12E8C92C-DD70-4B08-824B-D0CA396AEF7C}" destId="{BA6BDA3A-FB7A-4461-9CFD-B19C9CBCEFFD}" srcOrd="1" destOrd="0" presId="urn:microsoft.com/office/officeart/2008/layout/VerticalCurvedList"/>
    <dgm:cxn modelId="{A436C0A5-40F1-4B25-93FA-16F1A3B7131F}" type="presParOf" srcId="{12E8C92C-DD70-4B08-824B-D0CA396AEF7C}" destId="{FC1DAC27-591C-4C65-BC03-92D297A3F009}" srcOrd="2" destOrd="0" presId="urn:microsoft.com/office/officeart/2008/layout/VerticalCurvedList"/>
    <dgm:cxn modelId="{2A8125FE-96B4-48E5-84FD-0A95C64D69F1}" type="presParOf" srcId="{FC1DAC27-591C-4C65-BC03-92D297A3F009}" destId="{BA614C9D-68C6-4E92-8D9D-D439D4396868}" srcOrd="0" destOrd="0" presId="urn:microsoft.com/office/officeart/2008/layout/VerticalCurvedList"/>
    <dgm:cxn modelId="{C832A414-7B93-4F8F-A489-BAEEA85E4FB0}" type="presParOf" srcId="{12E8C92C-DD70-4B08-824B-D0CA396AEF7C}" destId="{84B360E5-043A-4D3D-B0FC-1F04B37678C2}" srcOrd="3" destOrd="0" presId="urn:microsoft.com/office/officeart/2008/layout/VerticalCurvedList"/>
    <dgm:cxn modelId="{F76442CA-64EA-44F1-99C0-F1680AB46E77}" type="presParOf" srcId="{12E8C92C-DD70-4B08-824B-D0CA396AEF7C}" destId="{D1774FB8-34AE-4FFC-83AF-EFB9D05B7986}" srcOrd="4" destOrd="0" presId="urn:microsoft.com/office/officeart/2008/layout/VerticalCurvedList"/>
    <dgm:cxn modelId="{B849428A-91BF-48A4-A6EE-A5ABC7403C3F}" type="presParOf" srcId="{D1774FB8-34AE-4FFC-83AF-EFB9D05B7986}" destId="{284D11F4-B85D-4B43-9D26-872A942EFCF8}" srcOrd="0" destOrd="0" presId="urn:microsoft.com/office/officeart/2008/layout/VerticalCurvedList"/>
    <dgm:cxn modelId="{D13B7CBC-BE3E-4780-B1D1-09C24D17C2B0}" type="presParOf" srcId="{12E8C92C-DD70-4B08-824B-D0CA396AEF7C}" destId="{1D33D239-1EA3-41D7-A80D-D2B338CDBB2A}" srcOrd="5" destOrd="0" presId="urn:microsoft.com/office/officeart/2008/layout/VerticalCurvedList"/>
    <dgm:cxn modelId="{C0BC558A-59F1-4181-B2F7-26C53EF0C672}" type="presParOf" srcId="{12E8C92C-DD70-4B08-824B-D0CA396AEF7C}" destId="{43EC52C2-5F73-4AEB-AA8F-2A645E0E3205}" srcOrd="6" destOrd="0" presId="urn:microsoft.com/office/officeart/2008/layout/VerticalCurvedList"/>
    <dgm:cxn modelId="{897131BD-B787-4274-909E-6136195F0BD1}" type="presParOf" srcId="{43EC52C2-5F73-4AEB-AA8F-2A645E0E3205}" destId="{F4E02456-23A5-470F-A767-067036210F88}" srcOrd="0" destOrd="0" presId="urn:microsoft.com/office/officeart/2008/layout/VerticalCurvedList"/>
    <dgm:cxn modelId="{B97DC912-6B1C-4435-9554-47DA5405C562}" type="presParOf" srcId="{12E8C92C-DD70-4B08-824B-D0CA396AEF7C}" destId="{12AA8C0D-B53A-4853-803D-FAAA345CA8BD}" srcOrd="7" destOrd="0" presId="urn:microsoft.com/office/officeart/2008/layout/VerticalCurvedList"/>
    <dgm:cxn modelId="{EC3DF69E-0F97-4B5A-B5CD-DED5E7D3D604}" type="presParOf" srcId="{12E8C92C-DD70-4B08-824B-D0CA396AEF7C}" destId="{B34BE07A-C83E-4A7F-B3EC-F72AFF7042E7}" srcOrd="8" destOrd="0" presId="urn:microsoft.com/office/officeart/2008/layout/VerticalCurvedList"/>
    <dgm:cxn modelId="{F63ED930-DB2B-4D63-9833-E4E2B365A265}" type="presParOf" srcId="{B34BE07A-C83E-4A7F-B3EC-F72AFF7042E7}" destId="{1171C895-4F29-4D5F-98C1-A29796ACDFED}" srcOrd="0" destOrd="0" presId="urn:microsoft.com/office/officeart/2008/layout/VerticalCurvedList"/>
    <dgm:cxn modelId="{145C2618-82C1-4ABA-875C-E9C67BF53D38}" type="presParOf" srcId="{12E8C92C-DD70-4B08-824B-D0CA396AEF7C}" destId="{58DFCFBA-7218-4C96-B3A1-9AB8400C7AB7}" srcOrd="9" destOrd="0" presId="urn:microsoft.com/office/officeart/2008/layout/VerticalCurvedList"/>
    <dgm:cxn modelId="{7DD6A81B-3964-4C13-8DDC-1D9C990AA007}" type="presParOf" srcId="{12E8C92C-DD70-4B08-824B-D0CA396AEF7C}" destId="{FC7A95B0-58C3-4327-9206-29A12BED221B}" srcOrd="10" destOrd="0" presId="urn:microsoft.com/office/officeart/2008/layout/VerticalCurvedList"/>
    <dgm:cxn modelId="{B412AF8C-699F-47A9-B22E-6EB8D61FD1D1}" type="presParOf" srcId="{FC7A95B0-58C3-4327-9206-29A12BED221B}" destId="{95122206-10B1-4026-929A-60943B73CBB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06F60-60ED-478B-9262-7A2CFE2A8D70}">
      <dsp:nvSpPr>
        <dsp:cNvPr id="0" name=""/>
        <dsp:cNvSpPr/>
      </dsp:nvSpPr>
      <dsp:spPr>
        <a:xfrm>
          <a:off x="479213" y="0"/>
          <a:ext cx="1916853" cy="191685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A5ECCBF-1338-421D-83E0-1804F2FB4AE7}">
      <dsp:nvSpPr>
        <dsp:cNvPr id="0" name=""/>
        <dsp:cNvSpPr/>
      </dsp:nvSpPr>
      <dsp:spPr>
        <a:xfrm>
          <a:off x="661314" y="182101"/>
          <a:ext cx="747572" cy="74757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a-IR" sz="900" kern="1200" dirty="0">
              <a:latin typeface="Vazir" panose="020B0603030804020204" pitchFamily="34" charset="-78"/>
              <a:cs typeface="Vazir" panose="020B0603030804020204" pitchFamily="34" charset="-78"/>
            </a:rPr>
            <a:t>توانمندی های گرافیکی و هنری</a:t>
          </a:r>
          <a:endParaRPr lang="en-US" sz="900" kern="1200" dirty="0">
            <a:latin typeface="Vazir" panose="020B0603030804020204" pitchFamily="34" charset="-78"/>
            <a:cs typeface="Vazir" panose="020B0603030804020204" pitchFamily="34" charset="-78"/>
          </a:endParaRPr>
        </a:p>
      </dsp:txBody>
      <dsp:txXfrm>
        <a:off x="697807" y="218594"/>
        <a:ext cx="674586" cy="674586"/>
      </dsp:txXfrm>
    </dsp:sp>
    <dsp:sp modelId="{B6FE2189-4963-4808-9C5C-B638A7D9C5DF}">
      <dsp:nvSpPr>
        <dsp:cNvPr id="0" name=""/>
        <dsp:cNvSpPr/>
      </dsp:nvSpPr>
      <dsp:spPr>
        <a:xfrm>
          <a:off x="1466392" y="182101"/>
          <a:ext cx="747572" cy="747572"/>
        </a:xfrm>
        <a:prstGeom prst="round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a-IR" sz="900" kern="1200" dirty="0">
              <a:latin typeface="Vazir" panose="020B0603030804020204" pitchFamily="34" charset="-78"/>
              <a:cs typeface="Vazir" panose="020B0603030804020204" pitchFamily="34" charset="-78"/>
            </a:rPr>
            <a:t>تفکر خلاق و ایده پرداز</a:t>
          </a:r>
          <a:endParaRPr lang="en-US" sz="900" kern="1200" dirty="0">
            <a:latin typeface="Vazir" panose="020B0603030804020204" pitchFamily="34" charset="-78"/>
            <a:cs typeface="Vazir" panose="020B0603030804020204" pitchFamily="34" charset="-78"/>
          </a:endParaRPr>
        </a:p>
      </dsp:txBody>
      <dsp:txXfrm>
        <a:off x="1502885" y="218594"/>
        <a:ext cx="674586" cy="674586"/>
      </dsp:txXfrm>
    </dsp:sp>
    <dsp:sp modelId="{5E2EDF7F-6B67-4221-B908-570C624BB45E}">
      <dsp:nvSpPr>
        <dsp:cNvPr id="0" name=""/>
        <dsp:cNvSpPr/>
      </dsp:nvSpPr>
      <dsp:spPr>
        <a:xfrm>
          <a:off x="661314" y="987179"/>
          <a:ext cx="747572" cy="747572"/>
        </a:xfrm>
        <a:prstGeom prst="roundRect">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a-IR" sz="900" kern="1200" dirty="0">
              <a:latin typeface="Vazir" panose="020B0603030804020204" pitchFamily="34" charset="-78"/>
              <a:cs typeface="Vazir" panose="020B0603030804020204" pitchFamily="34" charset="-78"/>
            </a:rPr>
            <a:t>تجربه بازی زیاد</a:t>
          </a:r>
          <a:endParaRPr lang="en-US" sz="900" kern="1200" dirty="0">
            <a:latin typeface="Vazir" panose="020B0603030804020204" pitchFamily="34" charset="-78"/>
            <a:cs typeface="Vazir" panose="020B0603030804020204" pitchFamily="34" charset="-78"/>
          </a:endParaRPr>
        </a:p>
      </dsp:txBody>
      <dsp:txXfrm>
        <a:off x="697807" y="1023672"/>
        <a:ext cx="674586" cy="674586"/>
      </dsp:txXfrm>
    </dsp:sp>
    <dsp:sp modelId="{17A4917C-3204-4B0B-B3C0-68EA59CC38E8}">
      <dsp:nvSpPr>
        <dsp:cNvPr id="0" name=""/>
        <dsp:cNvSpPr/>
      </dsp:nvSpPr>
      <dsp:spPr>
        <a:xfrm>
          <a:off x="1466392" y="987179"/>
          <a:ext cx="747572" cy="747572"/>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a-IR" sz="900" kern="1200" dirty="0">
              <a:latin typeface="Vazir" panose="020B0603030804020204" pitchFamily="34" charset="-78"/>
              <a:cs typeface="Vazir" panose="020B0603030804020204" pitchFamily="34" charset="-78"/>
            </a:rPr>
            <a:t>شناخت مکانیک ها</a:t>
          </a:r>
          <a:endParaRPr lang="en-US" sz="900" kern="1200" dirty="0">
            <a:latin typeface="Vazir" panose="020B0603030804020204" pitchFamily="34" charset="-78"/>
            <a:cs typeface="Vazir" panose="020B0603030804020204" pitchFamily="34" charset="-78"/>
          </a:endParaRPr>
        </a:p>
      </dsp:txBody>
      <dsp:txXfrm>
        <a:off x="1502885" y="1023672"/>
        <a:ext cx="674586" cy="674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78A63-C59C-4729-96AC-D40082424F51}">
      <dsp:nvSpPr>
        <dsp:cNvPr id="0" name=""/>
        <dsp:cNvSpPr/>
      </dsp:nvSpPr>
      <dsp:spPr>
        <a:xfrm rot="5400000">
          <a:off x="1427509" y="122912"/>
          <a:ext cx="936464" cy="814724"/>
        </a:xfrm>
        <a:prstGeom prst="hexagon">
          <a:avLst>
            <a:gd name="adj" fmla="val 25000"/>
            <a:gd name="vf" fmla="val 1154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a-IR" sz="1000" b="1" kern="1200" dirty="0">
              <a:latin typeface="Vazir" panose="020B0603030804020204" pitchFamily="34" charset="-78"/>
              <a:cs typeface="Vazir" panose="020B0603030804020204" pitchFamily="34" charset="-78"/>
            </a:rPr>
            <a:t>تصویرساز</a:t>
          </a:r>
          <a:endParaRPr lang="en-US" sz="1000" b="1" kern="1200" dirty="0">
            <a:latin typeface="Vazir" panose="020B0603030804020204" pitchFamily="34" charset="-78"/>
            <a:cs typeface="Vazir" panose="020B0603030804020204" pitchFamily="34" charset="-78"/>
          </a:endParaRPr>
        </a:p>
      </dsp:txBody>
      <dsp:txXfrm rot="-5400000">
        <a:off x="1615340" y="207974"/>
        <a:ext cx="560802" cy="644600"/>
      </dsp:txXfrm>
    </dsp:sp>
    <dsp:sp modelId="{480435A4-EBB9-410C-9903-90D3FA8FFB27}">
      <dsp:nvSpPr>
        <dsp:cNvPr id="0" name=""/>
        <dsp:cNvSpPr/>
      </dsp:nvSpPr>
      <dsp:spPr>
        <a:xfrm>
          <a:off x="2327826" y="249335"/>
          <a:ext cx="1045094" cy="561878"/>
        </a:xfrm>
        <a:prstGeom prst="rect">
          <a:avLst/>
        </a:prstGeom>
        <a:noFill/>
        <a:ln>
          <a:noFill/>
        </a:ln>
        <a:effectLst/>
      </dsp:spPr>
      <dsp:style>
        <a:lnRef idx="0">
          <a:scrgbClr r="0" g="0" b="0"/>
        </a:lnRef>
        <a:fillRef idx="0">
          <a:scrgbClr r="0" g="0" b="0"/>
        </a:fillRef>
        <a:effectRef idx="0">
          <a:scrgbClr r="0" g="0" b="0"/>
        </a:effectRef>
        <a:fontRef idx="minor"/>
      </dsp:style>
    </dsp:sp>
    <dsp:sp modelId="{6AE386E2-5AD3-4535-B838-288A6F50BFB9}">
      <dsp:nvSpPr>
        <dsp:cNvPr id="0" name=""/>
        <dsp:cNvSpPr/>
      </dsp:nvSpPr>
      <dsp:spPr>
        <a:xfrm rot="5400000">
          <a:off x="547606" y="122912"/>
          <a:ext cx="936464" cy="814724"/>
        </a:xfrm>
        <a:prstGeom prst="hexagon">
          <a:avLst>
            <a:gd name="adj" fmla="val 25000"/>
            <a:gd name="vf" fmla="val 115470"/>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a-IR" sz="1200" b="1" kern="1200" dirty="0">
              <a:solidFill>
                <a:schemeClr val="tx1"/>
              </a:solidFill>
              <a:latin typeface="Vazir" panose="020B0603030804020204" pitchFamily="34" charset="-78"/>
              <a:cs typeface="Vazir" panose="020B0603030804020204" pitchFamily="34" charset="-78"/>
            </a:rPr>
            <a:t>نقش های مکمل</a:t>
          </a:r>
          <a:endParaRPr lang="en-US" sz="1200" b="1" kern="1200" dirty="0">
            <a:solidFill>
              <a:schemeClr val="tx1"/>
            </a:solidFill>
            <a:latin typeface="Vazir" panose="020B0603030804020204" pitchFamily="34" charset="-78"/>
            <a:cs typeface="Vazir" panose="020B0603030804020204" pitchFamily="34" charset="-78"/>
          </a:endParaRPr>
        </a:p>
      </dsp:txBody>
      <dsp:txXfrm rot="-5400000">
        <a:off x="735437" y="207974"/>
        <a:ext cx="560802" cy="644600"/>
      </dsp:txXfrm>
    </dsp:sp>
    <dsp:sp modelId="{92EDF405-286B-46E5-AB18-D969E26A7B89}">
      <dsp:nvSpPr>
        <dsp:cNvPr id="0" name=""/>
        <dsp:cNvSpPr/>
      </dsp:nvSpPr>
      <dsp:spPr>
        <a:xfrm rot="5400000">
          <a:off x="985872" y="917784"/>
          <a:ext cx="936464" cy="814724"/>
        </a:xfrm>
        <a:prstGeom prst="hexagon">
          <a:avLst>
            <a:gd name="adj" fmla="val 25000"/>
            <a:gd name="vf" fmla="val 115470"/>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a-IR" sz="1000" b="1" kern="1200" dirty="0">
              <a:latin typeface="Vazir" panose="020B0603030804020204" pitchFamily="34" charset="-78"/>
              <a:cs typeface="Vazir" panose="020B0603030804020204" pitchFamily="34" charset="-78"/>
            </a:rPr>
            <a:t>گرافیست</a:t>
          </a:r>
          <a:endParaRPr lang="en-US" sz="1000" b="1" kern="1200" dirty="0">
            <a:latin typeface="Vazir" panose="020B0603030804020204" pitchFamily="34" charset="-78"/>
            <a:cs typeface="Vazir" panose="020B0603030804020204" pitchFamily="34" charset="-78"/>
          </a:endParaRPr>
        </a:p>
      </dsp:txBody>
      <dsp:txXfrm rot="-5400000">
        <a:off x="1173703" y="1002846"/>
        <a:ext cx="560802" cy="644600"/>
      </dsp:txXfrm>
    </dsp:sp>
    <dsp:sp modelId="{44BD97DB-33DA-4694-A23C-C8040D7E842F}">
      <dsp:nvSpPr>
        <dsp:cNvPr id="0" name=""/>
        <dsp:cNvSpPr/>
      </dsp:nvSpPr>
      <dsp:spPr>
        <a:xfrm>
          <a:off x="1647" y="1044207"/>
          <a:ext cx="1011382" cy="561878"/>
        </a:xfrm>
        <a:prstGeom prst="rect">
          <a:avLst/>
        </a:prstGeom>
        <a:noFill/>
        <a:ln>
          <a:noFill/>
        </a:ln>
        <a:effectLst/>
      </dsp:spPr>
      <dsp:style>
        <a:lnRef idx="0">
          <a:scrgbClr r="0" g="0" b="0"/>
        </a:lnRef>
        <a:fillRef idx="0">
          <a:scrgbClr r="0" g="0" b="0"/>
        </a:fillRef>
        <a:effectRef idx="0">
          <a:scrgbClr r="0" g="0" b="0"/>
        </a:effectRef>
        <a:fontRef idx="minor"/>
      </dsp:style>
    </dsp:sp>
    <dsp:sp modelId="{57BD8CB2-E534-47FB-9139-54EF279C1EA9}">
      <dsp:nvSpPr>
        <dsp:cNvPr id="0" name=""/>
        <dsp:cNvSpPr/>
      </dsp:nvSpPr>
      <dsp:spPr>
        <a:xfrm rot="5400000">
          <a:off x="1865774" y="917784"/>
          <a:ext cx="936464" cy="814724"/>
        </a:xfrm>
        <a:prstGeom prst="hexagon">
          <a:avLst>
            <a:gd name="adj" fmla="val 25000"/>
            <a:gd name="vf" fmla="val 115470"/>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a-IR" sz="2000" b="1" kern="1200" dirty="0">
              <a:latin typeface="Vazir" panose="020B0603030804020204" pitchFamily="34" charset="-78"/>
              <a:cs typeface="Vazir" panose="020B0603030804020204" pitchFamily="34" charset="-78"/>
            </a:rPr>
            <a:t>تیم رسانه</a:t>
          </a:r>
          <a:endParaRPr lang="en-US" sz="2000" b="1" kern="1200" dirty="0">
            <a:latin typeface="Vazir" panose="020B0603030804020204" pitchFamily="34" charset="-78"/>
            <a:cs typeface="Vazir" panose="020B0603030804020204" pitchFamily="34" charset="-78"/>
          </a:endParaRPr>
        </a:p>
      </dsp:txBody>
      <dsp:txXfrm rot="-5400000">
        <a:off x="2053605" y="1002846"/>
        <a:ext cx="560802" cy="644600"/>
      </dsp:txXfrm>
    </dsp:sp>
    <dsp:sp modelId="{1ED2E64B-DA36-4A58-BA7C-E36C43EB9103}">
      <dsp:nvSpPr>
        <dsp:cNvPr id="0" name=""/>
        <dsp:cNvSpPr/>
      </dsp:nvSpPr>
      <dsp:spPr>
        <a:xfrm rot="5400000">
          <a:off x="1427509" y="1712655"/>
          <a:ext cx="936464" cy="814724"/>
        </a:xfrm>
        <a:prstGeom prst="hexagon">
          <a:avLst>
            <a:gd name="adj" fmla="val 25000"/>
            <a:gd name="vf" fmla="val 115470"/>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a-IR" sz="1000" b="1" kern="1200" dirty="0">
              <a:latin typeface="Vazir" panose="020B0603030804020204" pitchFamily="34" charset="-78"/>
              <a:cs typeface="Vazir" panose="020B0603030804020204" pitchFamily="34" charset="-78"/>
            </a:rPr>
            <a:t>عامل توزیع و پخش</a:t>
          </a:r>
          <a:endParaRPr lang="en-US" sz="1000" b="1" kern="1200" dirty="0">
            <a:latin typeface="Vazir" panose="020B0603030804020204" pitchFamily="34" charset="-78"/>
            <a:cs typeface="Vazir" panose="020B0603030804020204" pitchFamily="34" charset="-78"/>
          </a:endParaRPr>
        </a:p>
      </dsp:txBody>
      <dsp:txXfrm rot="-5400000">
        <a:off x="1615340" y="1797717"/>
        <a:ext cx="560802" cy="644600"/>
      </dsp:txXfrm>
    </dsp:sp>
    <dsp:sp modelId="{2B13F9C1-B9D2-4523-A988-097753B9A081}">
      <dsp:nvSpPr>
        <dsp:cNvPr id="0" name=""/>
        <dsp:cNvSpPr/>
      </dsp:nvSpPr>
      <dsp:spPr>
        <a:xfrm>
          <a:off x="2327826" y="1839078"/>
          <a:ext cx="1045094" cy="561878"/>
        </a:xfrm>
        <a:prstGeom prst="rect">
          <a:avLst/>
        </a:prstGeom>
        <a:noFill/>
        <a:ln>
          <a:noFill/>
        </a:ln>
        <a:effectLst/>
      </dsp:spPr>
      <dsp:style>
        <a:lnRef idx="0">
          <a:scrgbClr r="0" g="0" b="0"/>
        </a:lnRef>
        <a:fillRef idx="0">
          <a:scrgbClr r="0" g="0" b="0"/>
        </a:fillRef>
        <a:effectRef idx="0">
          <a:scrgbClr r="0" g="0" b="0"/>
        </a:effectRef>
        <a:fontRef idx="minor"/>
      </dsp:style>
    </dsp:sp>
    <dsp:sp modelId="{3855EBA5-2099-4C94-8402-062835FB9E64}">
      <dsp:nvSpPr>
        <dsp:cNvPr id="0" name=""/>
        <dsp:cNvSpPr/>
      </dsp:nvSpPr>
      <dsp:spPr>
        <a:xfrm rot="5400000">
          <a:off x="547606" y="1712655"/>
          <a:ext cx="936464" cy="814724"/>
        </a:xfrm>
        <a:prstGeom prst="hexagon">
          <a:avLst>
            <a:gd name="adj" fmla="val 25000"/>
            <a:gd name="vf" fmla="val 11547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a-IR" sz="2000" b="1" kern="1200" dirty="0">
              <a:latin typeface="Vazir" panose="020B0603030804020204" pitchFamily="34" charset="-78"/>
              <a:cs typeface="Vazir" panose="020B0603030804020204" pitchFamily="34" charset="-78"/>
            </a:rPr>
            <a:t>عامل تولید</a:t>
          </a:r>
          <a:endParaRPr lang="en-US" sz="2000" b="1" kern="1200" dirty="0">
            <a:latin typeface="Vazir" panose="020B0603030804020204" pitchFamily="34" charset="-78"/>
            <a:cs typeface="Vazir" panose="020B0603030804020204" pitchFamily="34" charset="-78"/>
          </a:endParaRPr>
        </a:p>
      </dsp:txBody>
      <dsp:txXfrm rot="-5400000">
        <a:off x="735437" y="1797717"/>
        <a:ext cx="560802" cy="644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EDB8B-7233-4D2D-8374-A771A8EE6C35}">
      <dsp:nvSpPr>
        <dsp:cNvPr id="0" name=""/>
        <dsp:cNvSpPr/>
      </dsp:nvSpPr>
      <dsp:spPr>
        <a:xfrm>
          <a:off x="6961492" y="-937410"/>
          <a:ext cx="7293488" cy="7293488"/>
        </a:xfrm>
        <a:prstGeom prst="blockArc">
          <a:avLst>
            <a:gd name="adj1" fmla="val 8100000"/>
            <a:gd name="adj2" fmla="val 13500000"/>
            <a:gd name="adj3" fmla="val 296"/>
          </a:avLst>
        </a:pr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6BDA3A-FB7A-4461-9CFD-B19C9CBCEFFD}">
      <dsp:nvSpPr>
        <dsp:cNvPr id="0" name=""/>
        <dsp:cNvSpPr/>
      </dsp:nvSpPr>
      <dsp:spPr>
        <a:xfrm>
          <a:off x="76582" y="338558"/>
          <a:ext cx="7541700" cy="6775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537805" bIns="71120" numCol="1" spcCol="1270" anchor="ctr" anchorCtr="0">
          <a:noAutofit/>
        </a:bodyPr>
        <a:lstStyle/>
        <a:p>
          <a:pPr marL="0" lvl="0" indent="0" algn="r" defTabSz="1244600">
            <a:lnSpc>
              <a:spcPct val="90000"/>
            </a:lnSpc>
            <a:spcBef>
              <a:spcPct val="0"/>
            </a:spcBef>
            <a:spcAft>
              <a:spcPct val="35000"/>
            </a:spcAft>
            <a:buNone/>
          </a:pPr>
          <a:r>
            <a:rPr lang="fa-IR" sz="2800" b="1" kern="1200" dirty="0">
              <a:latin typeface="Vazir" panose="020B0603030804020204" pitchFamily="34" charset="-78"/>
              <a:cs typeface="Vazir" panose="020B0603030804020204" pitchFamily="34" charset="-78"/>
            </a:rPr>
            <a:t>جذابیت قالب بازی</a:t>
          </a:r>
          <a:endParaRPr lang="en-US" sz="2800" b="1" kern="1200" dirty="0">
            <a:latin typeface="Vazir" panose="020B0603030804020204" pitchFamily="34" charset="-78"/>
            <a:cs typeface="Vazir" panose="020B0603030804020204" pitchFamily="34" charset="-78"/>
          </a:endParaRPr>
        </a:p>
      </dsp:txBody>
      <dsp:txXfrm>
        <a:off x="76582" y="338558"/>
        <a:ext cx="7541700" cy="677550"/>
      </dsp:txXfrm>
    </dsp:sp>
    <dsp:sp modelId="{BA614C9D-68C6-4E92-8D9D-D439D4396868}">
      <dsp:nvSpPr>
        <dsp:cNvPr id="0" name=""/>
        <dsp:cNvSpPr/>
      </dsp:nvSpPr>
      <dsp:spPr>
        <a:xfrm>
          <a:off x="7194813" y="253864"/>
          <a:ext cx="846937" cy="846937"/>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360E5-043A-4D3D-B0FC-1F04B37678C2}">
      <dsp:nvSpPr>
        <dsp:cNvPr id="0" name=""/>
        <dsp:cNvSpPr/>
      </dsp:nvSpPr>
      <dsp:spPr>
        <a:xfrm>
          <a:off x="76582" y="1354558"/>
          <a:ext cx="7056187" cy="677550"/>
        </a:xfrm>
        <a:prstGeom prst="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537805" bIns="71120" numCol="1" spcCol="1270" anchor="ctr" anchorCtr="0">
          <a:noAutofit/>
        </a:bodyPr>
        <a:lstStyle/>
        <a:p>
          <a:pPr marL="0" lvl="0" indent="0" algn="r" defTabSz="1244600">
            <a:lnSpc>
              <a:spcPct val="90000"/>
            </a:lnSpc>
            <a:spcBef>
              <a:spcPct val="0"/>
            </a:spcBef>
            <a:spcAft>
              <a:spcPct val="35000"/>
            </a:spcAft>
            <a:buNone/>
          </a:pPr>
          <a:r>
            <a:rPr lang="fa-IR" sz="2800" b="1" kern="1200" dirty="0">
              <a:latin typeface="Vazir" panose="020B0603030804020204" pitchFamily="34" charset="-78"/>
              <a:cs typeface="Vazir" panose="020B0603030804020204" pitchFamily="34" charset="-78"/>
            </a:rPr>
            <a:t>محتوای سالم و مورد نیاز</a:t>
          </a:r>
          <a:endParaRPr lang="en-US" sz="2800" b="1" kern="1200" dirty="0">
            <a:latin typeface="Vazir" panose="020B0603030804020204" pitchFamily="34" charset="-78"/>
            <a:cs typeface="Vazir" panose="020B0603030804020204" pitchFamily="34" charset="-78"/>
          </a:endParaRPr>
        </a:p>
      </dsp:txBody>
      <dsp:txXfrm>
        <a:off x="76582" y="1354558"/>
        <a:ext cx="7056187" cy="677550"/>
      </dsp:txXfrm>
    </dsp:sp>
    <dsp:sp modelId="{284D11F4-B85D-4B43-9D26-872A942EFCF8}">
      <dsp:nvSpPr>
        <dsp:cNvPr id="0" name=""/>
        <dsp:cNvSpPr/>
      </dsp:nvSpPr>
      <dsp:spPr>
        <a:xfrm>
          <a:off x="6709300" y="1269864"/>
          <a:ext cx="846937" cy="846937"/>
        </a:xfrm>
        <a:prstGeom prst="ellipse">
          <a:avLst/>
        </a:prstGeom>
        <a:solidFill>
          <a:schemeClr val="lt1">
            <a:hueOff val="0"/>
            <a:satOff val="0"/>
            <a:lumOff val="0"/>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33D239-1EA3-41D7-A80D-D2B338CDBB2A}">
      <dsp:nvSpPr>
        <dsp:cNvPr id="0" name=""/>
        <dsp:cNvSpPr/>
      </dsp:nvSpPr>
      <dsp:spPr>
        <a:xfrm>
          <a:off x="76582" y="2370558"/>
          <a:ext cx="6907174" cy="677550"/>
        </a:xfrm>
        <a:prstGeom prst="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537805" bIns="71120" numCol="1" spcCol="1270" anchor="ctr" anchorCtr="0">
          <a:noAutofit/>
        </a:bodyPr>
        <a:lstStyle/>
        <a:p>
          <a:pPr marL="0" lvl="0" indent="0" algn="r" defTabSz="1244600">
            <a:lnSpc>
              <a:spcPct val="90000"/>
            </a:lnSpc>
            <a:spcBef>
              <a:spcPct val="0"/>
            </a:spcBef>
            <a:spcAft>
              <a:spcPct val="35000"/>
            </a:spcAft>
            <a:buNone/>
          </a:pPr>
          <a:r>
            <a:rPr lang="fa-IR" sz="2800" b="1" kern="1200" dirty="0">
              <a:latin typeface="Vazir" panose="020B0603030804020204" pitchFamily="34" charset="-78"/>
              <a:cs typeface="Vazir" panose="020B0603030804020204" pitchFamily="34" charset="-78"/>
            </a:rPr>
            <a:t>زیبایی بصری</a:t>
          </a:r>
          <a:endParaRPr lang="en-US" sz="2800" b="1" kern="1200" dirty="0">
            <a:latin typeface="Vazir" panose="020B0603030804020204" pitchFamily="34" charset="-78"/>
            <a:cs typeface="Vazir" panose="020B0603030804020204" pitchFamily="34" charset="-78"/>
          </a:endParaRPr>
        </a:p>
      </dsp:txBody>
      <dsp:txXfrm>
        <a:off x="76582" y="2370558"/>
        <a:ext cx="6907174" cy="677550"/>
      </dsp:txXfrm>
    </dsp:sp>
    <dsp:sp modelId="{F4E02456-23A5-470F-A767-067036210F88}">
      <dsp:nvSpPr>
        <dsp:cNvPr id="0" name=""/>
        <dsp:cNvSpPr/>
      </dsp:nvSpPr>
      <dsp:spPr>
        <a:xfrm>
          <a:off x="6560287" y="2285864"/>
          <a:ext cx="846937" cy="846937"/>
        </a:xfrm>
        <a:prstGeom prst="ellipse">
          <a:avLst/>
        </a:prstGeom>
        <a:solidFill>
          <a:schemeClr val="lt1">
            <a:hueOff val="0"/>
            <a:satOff val="0"/>
            <a:lumOff val="0"/>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AA8C0D-B53A-4853-803D-FAAA345CA8BD}">
      <dsp:nvSpPr>
        <dsp:cNvPr id="0" name=""/>
        <dsp:cNvSpPr/>
      </dsp:nvSpPr>
      <dsp:spPr>
        <a:xfrm>
          <a:off x="76582" y="3386558"/>
          <a:ext cx="7056187" cy="677550"/>
        </a:xfrm>
        <a:prstGeom prst="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537805" bIns="71120" numCol="1" spcCol="1270" anchor="ctr" anchorCtr="0">
          <a:noAutofit/>
        </a:bodyPr>
        <a:lstStyle/>
        <a:p>
          <a:pPr marL="0" lvl="0" indent="0" algn="r" defTabSz="1244600">
            <a:lnSpc>
              <a:spcPct val="90000"/>
            </a:lnSpc>
            <a:spcBef>
              <a:spcPct val="0"/>
            </a:spcBef>
            <a:spcAft>
              <a:spcPct val="35000"/>
            </a:spcAft>
            <a:buNone/>
          </a:pPr>
          <a:r>
            <a:rPr lang="fa-IR" sz="2800" b="1" kern="1200">
              <a:latin typeface="Vazir" panose="020B0603030804020204" pitchFamily="34" charset="-78"/>
              <a:cs typeface="Vazir" panose="020B0603030804020204" pitchFamily="34" charset="-78"/>
            </a:rPr>
            <a:t>کیفیت محصول</a:t>
          </a:r>
          <a:endParaRPr lang="en-US" sz="2800" b="1" kern="1200" dirty="0">
            <a:latin typeface="Vazir" panose="020B0603030804020204" pitchFamily="34" charset="-78"/>
            <a:cs typeface="Vazir" panose="020B0603030804020204" pitchFamily="34" charset="-78"/>
          </a:endParaRPr>
        </a:p>
      </dsp:txBody>
      <dsp:txXfrm>
        <a:off x="76582" y="3386558"/>
        <a:ext cx="7056187" cy="677550"/>
      </dsp:txXfrm>
    </dsp:sp>
    <dsp:sp modelId="{1171C895-4F29-4D5F-98C1-A29796ACDFED}">
      <dsp:nvSpPr>
        <dsp:cNvPr id="0" name=""/>
        <dsp:cNvSpPr/>
      </dsp:nvSpPr>
      <dsp:spPr>
        <a:xfrm>
          <a:off x="6709300" y="3301864"/>
          <a:ext cx="846937" cy="846937"/>
        </a:xfrm>
        <a:prstGeom prst="ellipse">
          <a:avLst/>
        </a:prstGeom>
        <a:solidFill>
          <a:schemeClr val="lt1">
            <a:hueOff val="0"/>
            <a:satOff val="0"/>
            <a:lumOff val="0"/>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DFCFBA-7218-4C96-B3A1-9AB8400C7AB7}">
      <dsp:nvSpPr>
        <dsp:cNvPr id="0" name=""/>
        <dsp:cNvSpPr/>
      </dsp:nvSpPr>
      <dsp:spPr>
        <a:xfrm>
          <a:off x="76582" y="4402558"/>
          <a:ext cx="7541700" cy="677550"/>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537805" bIns="71120" numCol="1" spcCol="1270" anchor="ctr" anchorCtr="0">
          <a:noAutofit/>
        </a:bodyPr>
        <a:lstStyle/>
        <a:p>
          <a:pPr marL="0" lvl="0" indent="0" algn="r" defTabSz="1244600">
            <a:lnSpc>
              <a:spcPct val="90000"/>
            </a:lnSpc>
            <a:spcBef>
              <a:spcPct val="0"/>
            </a:spcBef>
            <a:spcAft>
              <a:spcPct val="35000"/>
            </a:spcAft>
            <a:buNone/>
          </a:pPr>
          <a:r>
            <a:rPr lang="fa-IR" sz="2800" b="1" kern="1200" dirty="0">
              <a:latin typeface="Vazir" panose="020B0603030804020204" pitchFamily="34" charset="-78"/>
              <a:cs typeface="Vazir" panose="020B0603030804020204" pitchFamily="34" charset="-78"/>
            </a:rPr>
            <a:t>قیمت مناسب</a:t>
          </a:r>
          <a:endParaRPr lang="en-US" sz="2800" b="1" kern="1200" dirty="0">
            <a:latin typeface="Vazir" panose="020B0603030804020204" pitchFamily="34" charset="-78"/>
            <a:cs typeface="Vazir" panose="020B0603030804020204" pitchFamily="34" charset="-78"/>
          </a:endParaRPr>
        </a:p>
      </dsp:txBody>
      <dsp:txXfrm>
        <a:off x="76582" y="4402558"/>
        <a:ext cx="7541700" cy="677550"/>
      </dsp:txXfrm>
    </dsp:sp>
    <dsp:sp modelId="{95122206-10B1-4026-929A-60943B73CBBB}">
      <dsp:nvSpPr>
        <dsp:cNvPr id="0" name=""/>
        <dsp:cNvSpPr/>
      </dsp:nvSpPr>
      <dsp:spPr>
        <a:xfrm>
          <a:off x="7194813" y="4317864"/>
          <a:ext cx="846937" cy="846937"/>
        </a:xfrm>
        <a:prstGeom prst="ellipse">
          <a:avLst/>
        </a:prstGeom>
        <a:solidFill>
          <a:schemeClr val="lt1">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CE6B10-514A-4244-8987-E0FFE3A4B3F3}"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158632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E6B10-514A-4244-8987-E0FFE3A4B3F3}"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153622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E6B10-514A-4244-8987-E0FFE3A4B3F3}"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364757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E6B10-514A-4244-8987-E0FFE3A4B3F3}"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286845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CE6B10-514A-4244-8987-E0FFE3A4B3F3}"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601676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CE6B10-514A-4244-8987-E0FFE3A4B3F3}"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336305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CE6B10-514A-4244-8987-E0FFE3A4B3F3}" type="datetimeFigureOut">
              <a:rPr lang="en-US" smtClean="0"/>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98703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CE6B10-514A-4244-8987-E0FFE3A4B3F3}" type="datetimeFigureOut">
              <a:rPr lang="en-US" smtClean="0"/>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379741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CE6B10-514A-4244-8987-E0FFE3A4B3F3}" type="datetimeFigureOut">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306627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E6B10-514A-4244-8987-E0FFE3A4B3F3}"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58532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E6B10-514A-4244-8987-E0FFE3A4B3F3}"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3005297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CE6B10-514A-4244-8987-E0FFE3A4B3F3}" type="datetimeFigureOut">
              <a:rPr lang="en-US" smtClean="0"/>
              <a:t>10/6/2025</a:t>
            </a:fld>
            <a:endParaRPr lang="en-US"/>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382855-527E-4EA1-8511-421CE1B790DB}" type="slidenum">
              <a:rPr lang="en-US" smtClean="0"/>
              <a:t>‹#›</a:t>
            </a:fld>
            <a:endParaRPr lang="en-US"/>
          </a:p>
        </p:txBody>
      </p:sp>
    </p:spTree>
    <p:extLst>
      <p:ext uri="{BB962C8B-B14F-4D97-AF65-F5344CB8AC3E}">
        <p14:creationId xmlns:p14="http://schemas.microsoft.com/office/powerpoint/2010/main" val="329095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0.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18" Type="http://schemas.openxmlformats.org/officeDocument/2006/relationships/image" Target="../media/image7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17" Type="http://schemas.openxmlformats.org/officeDocument/2006/relationships/image" Target="../media/image77.png"/><Relationship Id="rId2" Type="http://schemas.openxmlformats.org/officeDocument/2006/relationships/image" Target="../media/image62.png"/><Relationship Id="rId16" Type="http://schemas.openxmlformats.org/officeDocument/2006/relationships/image" Target="../media/image76.svg"/><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1.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2.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6.svg"/><Relationship Id="rId13" Type="http://schemas.microsoft.com/office/2007/relationships/diagramDrawing" Target="../diagrams/drawing1.xml"/><Relationship Id="rId18" Type="http://schemas.microsoft.com/office/2007/relationships/diagramDrawing" Target="../diagrams/drawing2.xml"/><Relationship Id="rId3" Type="http://schemas.openxmlformats.org/officeDocument/2006/relationships/image" Target="../media/image51.svg"/><Relationship Id="rId7" Type="http://schemas.openxmlformats.org/officeDocument/2006/relationships/image" Target="../media/image55.png"/><Relationship Id="rId12" Type="http://schemas.openxmlformats.org/officeDocument/2006/relationships/diagramColors" Target="../diagrams/colors1.xml"/><Relationship Id="rId17" Type="http://schemas.openxmlformats.org/officeDocument/2006/relationships/diagramColors" Target="../diagrams/colors2.xml"/><Relationship Id="rId2" Type="http://schemas.openxmlformats.org/officeDocument/2006/relationships/image" Target="../media/image50.png"/><Relationship Id="rId16" Type="http://schemas.openxmlformats.org/officeDocument/2006/relationships/diagramQuickStyle" Target="../diagrams/quickStyle2.xml"/><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diagramQuickStyle" Target="../diagrams/quickStyle1.xml"/><Relationship Id="rId5" Type="http://schemas.openxmlformats.org/officeDocument/2006/relationships/image" Target="../media/image53.png"/><Relationship Id="rId15" Type="http://schemas.openxmlformats.org/officeDocument/2006/relationships/diagramLayout" Target="../diagrams/layout2.xml"/><Relationship Id="rId10" Type="http://schemas.openxmlformats.org/officeDocument/2006/relationships/diagramLayout" Target="../diagrams/layout1.xml"/><Relationship Id="rId4" Type="http://schemas.openxmlformats.org/officeDocument/2006/relationships/image" Target="../media/image52.png"/><Relationship Id="rId9" Type="http://schemas.openxmlformats.org/officeDocument/2006/relationships/diagramData" Target="../diagrams/data1.xml"/><Relationship Id="rId1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30FC214-B9E4-0F3C-FAC7-ECA24CBAAEC4}"/>
              </a:ext>
            </a:extLst>
          </p:cNvPr>
          <p:cNvGrpSpPr/>
          <p:nvPr/>
        </p:nvGrpSpPr>
        <p:grpSpPr>
          <a:xfrm>
            <a:off x="-2340270" y="-205932"/>
            <a:ext cx="17563090" cy="7720344"/>
            <a:chOff x="-1710812" y="-21576"/>
            <a:chExt cx="15601335" cy="6858000"/>
          </a:xfrm>
        </p:grpSpPr>
        <p:pic>
          <p:nvPicPr>
            <p:cNvPr id="13" name="Picture 12" descr="A shelf with books and a plant&#10;&#10;AI-generated content may be incorrect.">
              <a:extLst>
                <a:ext uri="{FF2B5EF4-FFF2-40B4-BE49-F238E27FC236}">
                  <a16:creationId xmlns:a16="http://schemas.microsoft.com/office/drawing/2014/main" id="{A97B1A1C-A00C-3C79-D458-7B5763148B23}"/>
                </a:ext>
              </a:extLst>
            </p:cNvPr>
            <p:cNvPicPr>
              <a:picLocks noChangeAspect="1"/>
            </p:cNvPicPr>
            <p:nvPr/>
          </p:nvPicPr>
          <p:blipFill>
            <a:blip r:embed="rId2">
              <a:extLst>
                <a:ext uri="{28A0092B-C50C-407E-A947-70E740481C1C}">
                  <a14:useLocalDpi xmlns:a14="http://schemas.microsoft.com/office/drawing/2010/main" val="0"/>
                </a:ext>
              </a:extLst>
            </a:blip>
            <a:srcRect r="1778"/>
            <a:stretch>
              <a:fillRect/>
            </a:stretch>
          </p:blipFill>
          <p:spPr>
            <a:xfrm>
              <a:off x="-1710812" y="-21576"/>
              <a:ext cx="11975280" cy="6858000"/>
            </a:xfrm>
            <a:prstGeom prst="rect">
              <a:avLst/>
            </a:prstGeom>
            <a:ln>
              <a:noFill/>
            </a:ln>
            <a:effectLst>
              <a:softEdge rad="112500"/>
            </a:effectLst>
          </p:spPr>
        </p:pic>
        <p:pic>
          <p:nvPicPr>
            <p:cNvPr id="14" name="Picture 13" descr="A shelf with books and a plant&#10;&#10;AI-generated content may be incorrect.">
              <a:extLst>
                <a:ext uri="{FF2B5EF4-FFF2-40B4-BE49-F238E27FC236}">
                  <a16:creationId xmlns:a16="http://schemas.microsoft.com/office/drawing/2014/main" id="{1B53FF90-9CF2-968C-F792-BC9A2F0AD9D9}"/>
                </a:ext>
              </a:extLst>
            </p:cNvPr>
            <p:cNvPicPr>
              <a:picLocks noChangeAspect="1"/>
            </p:cNvPicPr>
            <p:nvPr/>
          </p:nvPicPr>
          <p:blipFill>
            <a:blip r:embed="rId2">
              <a:extLst>
                <a:ext uri="{28A0092B-C50C-407E-A947-70E740481C1C}">
                  <a14:useLocalDpi xmlns:a14="http://schemas.microsoft.com/office/drawing/2010/main" val="0"/>
                </a:ext>
              </a:extLst>
            </a:blip>
            <a:srcRect l="63501" r="4258"/>
            <a:stretch>
              <a:fillRect/>
            </a:stretch>
          </p:blipFill>
          <p:spPr>
            <a:xfrm rot="10800000">
              <a:off x="9959668" y="-21576"/>
              <a:ext cx="3930855" cy="6858000"/>
            </a:xfrm>
            <a:prstGeom prst="rect">
              <a:avLst/>
            </a:prstGeom>
            <a:ln>
              <a:noFill/>
            </a:ln>
            <a:effectLst>
              <a:softEdge rad="112500"/>
            </a:effectLst>
          </p:spPr>
        </p:pic>
      </p:grpSp>
      <p:sp>
        <p:nvSpPr>
          <p:cNvPr id="2" name="Title 1">
            <a:extLst>
              <a:ext uri="{FF2B5EF4-FFF2-40B4-BE49-F238E27FC236}">
                <a16:creationId xmlns:a16="http://schemas.microsoft.com/office/drawing/2014/main" id="{7CA38ADD-498E-7CF2-0F04-B9985467BCA8}"/>
              </a:ext>
            </a:extLst>
          </p:cNvPr>
          <p:cNvSpPr>
            <a:spLocks noGrp="1"/>
          </p:cNvSpPr>
          <p:nvPr>
            <p:ph type="ctrTitle"/>
          </p:nvPr>
        </p:nvSpPr>
        <p:spPr>
          <a:xfrm>
            <a:off x="6876353" y="3393822"/>
            <a:ext cx="4426973" cy="1548580"/>
          </a:xfrm>
        </p:spPr>
        <p:txBody>
          <a:bodyPr>
            <a:noAutofit/>
          </a:bodyPr>
          <a:lstStyle/>
          <a:p>
            <a:pPr rtl="1"/>
            <a:r>
              <a:rPr lang="fa-IR" sz="2400" b="1" dirty="0">
                <a:solidFill>
                  <a:schemeClr val="accent5">
                    <a:lumMod val="20000"/>
                    <a:lumOff val="80000"/>
                  </a:schemeClr>
                </a:solidFill>
                <a:latin typeface="Vazir" panose="020B0603030804020204" pitchFamily="34" charset="-78"/>
                <a:cs typeface="Vazir" panose="020B0603030804020204" pitchFamily="34" charset="-78"/>
              </a:rPr>
              <a:t>طراحی،</a:t>
            </a:r>
            <a:r>
              <a:rPr lang="fa-IR" sz="2400" b="1" dirty="0">
                <a:solidFill>
                  <a:schemeClr val="accent1">
                    <a:lumMod val="20000"/>
                    <a:lumOff val="80000"/>
                  </a:schemeClr>
                </a:solidFill>
                <a:latin typeface="Vazir" panose="020B0603030804020204" pitchFamily="34" charset="-78"/>
                <a:cs typeface="Vazir" panose="020B0603030804020204" pitchFamily="34" charset="-78"/>
              </a:rPr>
              <a:t> تولید </a:t>
            </a:r>
            <a:r>
              <a:rPr lang="fa-IR" sz="2400" b="1" dirty="0">
                <a:solidFill>
                  <a:srgbClr val="FFFF00"/>
                </a:solidFill>
                <a:latin typeface="Vazir" panose="020B0603030804020204" pitchFamily="34" charset="-78"/>
                <a:cs typeface="Vazir" panose="020B0603030804020204" pitchFamily="34" charset="-78"/>
              </a:rPr>
              <a:t>و </a:t>
            </a:r>
            <a:r>
              <a:rPr lang="fa-IR" sz="2400" b="1" dirty="0">
                <a:solidFill>
                  <a:srgbClr val="FFC000"/>
                </a:solidFill>
                <a:latin typeface="Vazir" panose="020B0603030804020204" pitchFamily="34" charset="-78"/>
                <a:cs typeface="Vazir" panose="020B0603030804020204" pitchFamily="34" charset="-78"/>
              </a:rPr>
              <a:t>شتابدهی </a:t>
            </a:r>
            <a:br>
              <a:rPr lang="fa-IR" sz="2400" b="1" dirty="0">
                <a:solidFill>
                  <a:srgbClr val="FFFF00"/>
                </a:solidFill>
                <a:latin typeface="Vazir" panose="020B0603030804020204" pitchFamily="34" charset="-78"/>
                <a:cs typeface="Vazir" panose="020B0603030804020204" pitchFamily="34" charset="-78"/>
              </a:rPr>
            </a:br>
            <a:r>
              <a:rPr lang="fa-IR" sz="2400" b="1" dirty="0">
                <a:solidFill>
                  <a:srgbClr val="FFFF00"/>
                </a:solidFill>
                <a:latin typeface="Vazir" panose="020B0603030804020204" pitchFamily="34" charset="-78"/>
                <a:cs typeface="Vazir" panose="020B0603030804020204" pitchFamily="34" charset="-78"/>
              </a:rPr>
              <a:t>بازی‌های رومیزی فرهنگی و مذهبی </a:t>
            </a:r>
            <a:endParaRPr lang="en-US" sz="2400" b="1" dirty="0">
              <a:solidFill>
                <a:srgbClr val="FFFF00"/>
              </a:solidFill>
            </a:endParaRPr>
          </a:p>
        </p:txBody>
      </p:sp>
      <p:pic>
        <p:nvPicPr>
          <p:cNvPr id="5" name="Picture 4" descr="Colorful letters on a black background&#10;&#10;AI-generated content may be incorrect.">
            <a:extLst>
              <a:ext uri="{FF2B5EF4-FFF2-40B4-BE49-F238E27FC236}">
                <a16:creationId xmlns:a16="http://schemas.microsoft.com/office/drawing/2014/main" id="{931B6D70-310E-72AF-6934-2562D311FDAB}"/>
              </a:ext>
            </a:extLst>
          </p:cNvPr>
          <p:cNvPicPr>
            <a:picLocks noChangeAspect="1"/>
          </p:cNvPicPr>
          <p:nvPr/>
        </p:nvPicPr>
        <p:blipFill>
          <a:blip r:embed="rId3">
            <a:extLst>
              <a:ext uri="{28A0092B-C50C-407E-A947-70E740481C1C}">
                <a14:useLocalDpi xmlns:a14="http://schemas.microsoft.com/office/drawing/2010/main" val="0"/>
              </a:ext>
            </a:extLst>
          </a:blip>
          <a:srcRect t="26013" b="46676"/>
          <a:stretch>
            <a:fillRect/>
          </a:stretch>
        </p:blipFill>
        <p:spPr>
          <a:xfrm>
            <a:off x="5987681" y="1534491"/>
            <a:ext cx="6204319" cy="2388693"/>
          </a:xfrm>
          <a:prstGeom prst="rect">
            <a:avLst/>
          </a:prstGeom>
        </p:spPr>
      </p:pic>
    </p:spTree>
    <p:extLst>
      <p:ext uri="{BB962C8B-B14F-4D97-AF65-F5344CB8AC3E}">
        <p14:creationId xmlns:p14="http://schemas.microsoft.com/office/powerpoint/2010/main" val="229840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4D4ED62D-31D0-EA4C-10E3-47731687D3DE}"/>
            </a:ext>
          </a:extLst>
        </p:cNvPr>
        <p:cNvGrpSpPr/>
        <p:nvPr/>
      </p:nvGrpSpPr>
      <p:grpSpPr>
        <a:xfrm>
          <a:off x="0" y="0"/>
          <a:ext cx="0" cy="0"/>
          <a:chOff x="0" y="0"/>
          <a:chExt cx="0" cy="0"/>
        </a:xfrm>
      </p:grpSpPr>
      <p:pic>
        <p:nvPicPr>
          <p:cNvPr id="4" name="Picture 3" descr="A group of people standing on gears&#10;&#10;AI-generated content may be incorrect.">
            <a:extLst>
              <a:ext uri="{FF2B5EF4-FFF2-40B4-BE49-F238E27FC236}">
                <a16:creationId xmlns:a16="http://schemas.microsoft.com/office/drawing/2014/main" id="{F0466471-ADA3-FE89-3C8E-49BF96D7D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239000"/>
            <a:ext cx="8023414" cy="5148358"/>
          </a:xfrm>
          <a:prstGeom prst="rect">
            <a:avLst/>
          </a:prstGeom>
        </p:spPr>
      </p:pic>
      <p:sp>
        <p:nvSpPr>
          <p:cNvPr id="9" name="Teardrop 8">
            <a:extLst>
              <a:ext uri="{FF2B5EF4-FFF2-40B4-BE49-F238E27FC236}">
                <a16:creationId xmlns:a16="http://schemas.microsoft.com/office/drawing/2014/main" id="{C5A43E7C-9E68-39A1-A754-CC0C693AC0D0}"/>
              </a:ext>
            </a:extLst>
          </p:cNvPr>
          <p:cNvSpPr/>
          <p:nvPr/>
        </p:nvSpPr>
        <p:spPr>
          <a:xfrm>
            <a:off x="12076639" y="-2275035"/>
            <a:ext cx="2432810" cy="2432810"/>
          </a:xfrm>
          <a:prstGeom prst="teardrop">
            <a:avLst/>
          </a:prstGeom>
          <a:solidFill>
            <a:srgbClr val="D6E8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A2DE007-937A-D38E-9A0F-09E39336AD8B}"/>
              </a:ext>
            </a:extLst>
          </p:cNvPr>
          <p:cNvSpPr txBox="1"/>
          <p:nvPr/>
        </p:nvSpPr>
        <p:spPr>
          <a:xfrm>
            <a:off x="5053212" y="-2472831"/>
            <a:ext cx="4098545" cy="646331"/>
          </a:xfrm>
          <a:prstGeom prst="rect">
            <a:avLst/>
          </a:prstGeom>
          <a:noFill/>
        </p:spPr>
        <p:txBody>
          <a:bodyPr wrap="square" rtlCol="0">
            <a:spAutoFit/>
          </a:bodyPr>
          <a:lstStyle/>
          <a:p>
            <a:pPr algn="r" rtl="1"/>
            <a:r>
              <a:rPr lang="fa-IR" sz="3600" b="1" dirty="0">
                <a:latin typeface="Vazir" panose="020B0603030804020204" pitchFamily="34" charset="-78"/>
                <a:cs typeface="Vazir" panose="020B0603030804020204" pitchFamily="34" charset="-78"/>
              </a:rPr>
              <a:t>تیم کاری پروژه محور</a:t>
            </a:r>
            <a:endParaRPr lang="en-US" sz="3600" b="1" dirty="0">
              <a:latin typeface="Vazir" panose="020B0603030804020204" pitchFamily="34" charset="-78"/>
              <a:cs typeface="Vazir" panose="020B0603030804020204" pitchFamily="34" charset="-78"/>
            </a:endParaRPr>
          </a:p>
        </p:txBody>
      </p:sp>
      <p:sp>
        <p:nvSpPr>
          <p:cNvPr id="15" name="TextBox 14">
            <a:extLst>
              <a:ext uri="{FF2B5EF4-FFF2-40B4-BE49-F238E27FC236}">
                <a16:creationId xmlns:a16="http://schemas.microsoft.com/office/drawing/2014/main" id="{8A4EF96C-2E28-3C2E-FEF1-15730B36E833}"/>
              </a:ext>
            </a:extLst>
          </p:cNvPr>
          <p:cNvSpPr txBox="1"/>
          <p:nvPr/>
        </p:nvSpPr>
        <p:spPr>
          <a:xfrm>
            <a:off x="5053212" y="-1051049"/>
            <a:ext cx="3676266" cy="461665"/>
          </a:xfrm>
          <a:prstGeom prst="rect">
            <a:avLst/>
          </a:prstGeom>
          <a:noFill/>
        </p:spPr>
        <p:txBody>
          <a:bodyPr wrap="square" rtlCol="0">
            <a:spAutoFit/>
          </a:bodyPr>
          <a:lstStyle/>
          <a:p>
            <a:r>
              <a:rPr lang="fa-IR" sz="2400" b="1" dirty="0">
                <a:latin typeface="Vazir" panose="020B0603030804020204" pitchFamily="34" charset="-78"/>
                <a:cs typeface="Vazir" panose="020B0603030804020204" pitchFamily="34" charset="-78"/>
              </a:rPr>
              <a:t>هر پروژه بین دو تا پنج نفر</a:t>
            </a:r>
            <a:endParaRPr lang="en-US" sz="2400" b="1" dirty="0">
              <a:latin typeface="Vazir" panose="020B0603030804020204" pitchFamily="34" charset="-78"/>
              <a:cs typeface="Vazir" panose="020B0603030804020204" pitchFamily="34" charset="-78"/>
            </a:endParaRPr>
          </a:p>
        </p:txBody>
      </p:sp>
      <p:pic>
        <p:nvPicPr>
          <p:cNvPr id="18" name="Graphic 17" descr="Back with solid fill">
            <a:extLst>
              <a:ext uri="{FF2B5EF4-FFF2-40B4-BE49-F238E27FC236}">
                <a16:creationId xmlns:a16="http://schemas.microsoft.com/office/drawing/2014/main" id="{CD6D3296-C468-4635-DDDC-8090DE81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860096">
            <a:off x="13050918" y="4405421"/>
            <a:ext cx="914400" cy="914400"/>
          </a:xfrm>
          <a:prstGeom prst="rect">
            <a:avLst/>
          </a:prstGeom>
        </p:spPr>
      </p:pic>
      <p:pic>
        <p:nvPicPr>
          <p:cNvPr id="20" name="Graphic 19" descr="Back with solid fill">
            <a:extLst>
              <a:ext uri="{FF2B5EF4-FFF2-40B4-BE49-F238E27FC236}">
                <a16:creationId xmlns:a16="http://schemas.microsoft.com/office/drawing/2014/main" id="{A3AD4F5A-15CF-0825-D20A-8ECEB50C9B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744425">
            <a:off x="6645284" y="-1838399"/>
            <a:ext cx="914400" cy="914400"/>
          </a:xfrm>
          <a:prstGeom prst="rect">
            <a:avLst/>
          </a:prstGeom>
        </p:spPr>
      </p:pic>
      <p:sp>
        <p:nvSpPr>
          <p:cNvPr id="21" name="TextBox 20">
            <a:extLst>
              <a:ext uri="{FF2B5EF4-FFF2-40B4-BE49-F238E27FC236}">
                <a16:creationId xmlns:a16="http://schemas.microsoft.com/office/drawing/2014/main" id="{37C81D32-7C08-81EC-2525-74D3AAD05BF7}"/>
              </a:ext>
            </a:extLst>
          </p:cNvPr>
          <p:cNvSpPr txBox="1"/>
          <p:nvPr/>
        </p:nvSpPr>
        <p:spPr>
          <a:xfrm>
            <a:off x="11890741" y="3850036"/>
            <a:ext cx="4098545" cy="646331"/>
          </a:xfrm>
          <a:prstGeom prst="rect">
            <a:avLst/>
          </a:prstGeom>
          <a:noFill/>
        </p:spPr>
        <p:txBody>
          <a:bodyPr wrap="square" rtlCol="0">
            <a:spAutoFit/>
          </a:bodyPr>
          <a:lstStyle/>
          <a:p>
            <a:pPr algn="r" rtl="1"/>
            <a:r>
              <a:rPr lang="fa-IR" sz="3600" b="1" dirty="0">
                <a:latin typeface="Vazir" panose="020B0603030804020204" pitchFamily="34" charset="-78"/>
                <a:cs typeface="Vazir" panose="020B0603030804020204" pitchFamily="34" charset="-78"/>
              </a:rPr>
              <a:t>تیم مدیریتی ثابت</a:t>
            </a:r>
            <a:endParaRPr lang="en-US" sz="3600" b="1" dirty="0">
              <a:latin typeface="Vazir" panose="020B0603030804020204" pitchFamily="34" charset="-78"/>
              <a:cs typeface="Vazir" panose="020B0603030804020204" pitchFamily="34" charset="-78"/>
            </a:endParaRPr>
          </a:p>
        </p:txBody>
      </p:sp>
      <p:sp>
        <p:nvSpPr>
          <p:cNvPr id="22" name="TextBox 21">
            <a:extLst>
              <a:ext uri="{FF2B5EF4-FFF2-40B4-BE49-F238E27FC236}">
                <a16:creationId xmlns:a16="http://schemas.microsoft.com/office/drawing/2014/main" id="{C7AC33DF-AF19-6C66-3CC3-49AFED637674}"/>
              </a:ext>
            </a:extLst>
          </p:cNvPr>
          <p:cNvSpPr txBox="1"/>
          <p:nvPr/>
        </p:nvSpPr>
        <p:spPr>
          <a:xfrm>
            <a:off x="13940013" y="4862621"/>
            <a:ext cx="3676266" cy="461665"/>
          </a:xfrm>
          <a:prstGeom prst="rect">
            <a:avLst/>
          </a:prstGeom>
          <a:noFill/>
        </p:spPr>
        <p:txBody>
          <a:bodyPr wrap="square" rtlCol="0">
            <a:spAutoFit/>
          </a:bodyPr>
          <a:lstStyle/>
          <a:p>
            <a:r>
              <a:rPr lang="fa-IR" sz="2400" b="1" dirty="0">
                <a:latin typeface="Vazir" panose="020B0603030804020204" pitchFamily="34" charset="-78"/>
                <a:cs typeface="Vazir" panose="020B0603030804020204" pitchFamily="34" charset="-78"/>
              </a:rPr>
              <a:t>دو نفر</a:t>
            </a:r>
            <a:endParaRPr lang="en-US" sz="2400" b="1" dirty="0">
              <a:latin typeface="Vazir" panose="020B0603030804020204" pitchFamily="34" charset="-78"/>
              <a:cs typeface="Vazir" panose="020B0603030804020204" pitchFamily="34" charset="-78"/>
            </a:endParaRPr>
          </a:p>
        </p:txBody>
      </p:sp>
      <p:sp>
        <p:nvSpPr>
          <p:cNvPr id="16" name="Rectangle 15">
            <a:extLst>
              <a:ext uri="{FF2B5EF4-FFF2-40B4-BE49-F238E27FC236}">
                <a16:creationId xmlns:a16="http://schemas.microsoft.com/office/drawing/2014/main" id="{A28D38FA-5E69-CA38-E455-86F14D701A3A}"/>
              </a:ext>
            </a:extLst>
          </p:cNvPr>
          <p:cNvSpPr/>
          <p:nvPr/>
        </p:nvSpPr>
        <p:spPr>
          <a:xfrm>
            <a:off x="2201541" y="29564"/>
            <a:ext cx="4900944" cy="2559746"/>
          </a:xfrm>
          <a:custGeom>
            <a:avLst/>
            <a:gdLst>
              <a:gd name="connsiteX0" fmla="*/ 0 w 4900944"/>
              <a:gd name="connsiteY0" fmla="*/ 0 h 2559746"/>
              <a:gd name="connsiteX1" fmla="*/ 4900944 w 4900944"/>
              <a:gd name="connsiteY1" fmla="*/ 0 h 2559746"/>
              <a:gd name="connsiteX2" fmla="*/ 4900944 w 4900944"/>
              <a:gd name="connsiteY2" fmla="*/ 2559746 h 2559746"/>
              <a:gd name="connsiteX3" fmla="*/ 0 w 4900944"/>
              <a:gd name="connsiteY3" fmla="*/ 2559746 h 2559746"/>
              <a:gd name="connsiteX4" fmla="*/ 0 w 4900944"/>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944" h="2559746" fill="none" extrusionOk="0">
                <a:moveTo>
                  <a:pt x="0" y="0"/>
                </a:moveTo>
                <a:cubicBezTo>
                  <a:pt x="641761" y="21398"/>
                  <a:pt x="3324272" y="-12420"/>
                  <a:pt x="4900944" y="0"/>
                </a:cubicBezTo>
                <a:cubicBezTo>
                  <a:pt x="4872891" y="948685"/>
                  <a:pt x="4821481" y="1625474"/>
                  <a:pt x="4900944" y="2559746"/>
                </a:cubicBezTo>
                <a:cubicBezTo>
                  <a:pt x="3754077" y="2405850"/>
                  <a:pt x="1099649" y="2562313"/>
                  <a:pt x="0" y="2559746"/>
                </a:cubicBezTo>
                <a:cubicBezTo>
                  <a:pt x="-62864" y="1514016"/>
                  <a:pt x="146571" y="1114572"/>
                  <a:pt x="0" y="0"/>
                </a:cubicBezTo>
                <a:close/>
              </a:path>
              <a:path w="4900944" h="2559746" stroke="0" extrusionOk="0">
                <a:moveTo>
                  <a:pt x="0" y="0"/>
                </a:moveTo>
                <a:cubicBezTo>
                  <a:pt x="2215168" y="-14035"/>
                  <a:pt x="3979408" y="-103615"/>
                  <a:pt x="4900944" y="0"/>
                </a:cubicBezTo>
                <a:cubicBezTo>
                  <a:pt x="4873133" y="1240981"/>
                  <a:pt x="4885010" y="2090482"/>
                  <a:pt x="4900944" y="2559746"/>
                </a:cubicBezTo>
                <a:cubicBezTo>
                  <a:pt x="4285386" y="2520043"/>
                  <a:pt x="814805" y="2438825"/>
                  <a:pt x="0" y="2559746"/>
                </a:cubicBezTo>
                <a:cubicBezTo>
                  <a:pt x="-137709" y="2152790"/>
                  <a:pt x="88834" y="858317"/>
                  <a:pt x="0" y="0"/>
                </a:cubicBezTo>
                <a:close/>
              </a:path>
            </a:pathLst>
          </a:custGeom>
          <a:solidFill>
            <a:schemeClr val="accent1">
              <a:lumMod val="40000"/>
              <a:lumOff val="60000"/>
            </a:schemeClr>
          </a:solidFill>
          <a:ln w="38100">
            <a:solidFill>
              <a:schemeClr val="accent1">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حمایتگری و تسهیلگری</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3" name="Rectangle 22">
            <a:extLst>
              <a:ext uri="{FF2B5EF4-FFF2-40B4-BE49-F238E27FC236}">
                <a16:creationId xmlns:a16="http://schemas.microsoft.com/office/drawing/2014/main" id="{286722B2-75B7-3C33-9334-FEDA7E558388}"/>
              </a:ext>
            </a:extLst>
          </p:cNvPr>
          <p:cNvSpPr/>
          <p:nvPr/>
        </p:nvSpPr>
        <p:spPr>
          <a:xfrm>
            <a:off x="4090151" y="2666686"/>
            <a:ext cx="2982080" cy="2559746"/>
          </a:xfrm>
          <a:custGeom>
            <a:avLst/>
            <a:gdLst>
              <a:gd name="connsiteX0" fmla="*/ 0 w 2982080"/>
              <a:gd name="connsiteY0" fmla="*/ 0 h 2559746"/>
              <a:gd name="connsiteX1" fmla="*/ 2982080 w 2982080"/>
              <a:gd name="connsiteY1" fmla="*/ 0 h 2559746"/>
              <a:gd name="connsiteX2" fmla="*/ 2982080 w 2982080"/>
              <a:gd name="connsiteY2" fmla="*/ 2559746 h 2559746"/>
              <a:gd name="connsiteX3" fmla="*/ 0 w 2982080"/>
              <a:gd name="connsiteY3" fmla="*/ 2559746 h 2559746"/>
              <a:gd name="connsiteX4" fmla="*/ 0 w 2982080"/>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080" h="2559746" fill="none" extrusionOk="0">
                <a:moveTo>
                  <a:pt x="0" y="0"/>
                </a:moveTo>
                <a:cubicBezTo>
                  <a:pt x="647660" y="21398"/>
                  <a:pt x="2487840" y="-12420"/>
                  <a:pt x="2982080" y="0"/>
                </a:cubicBezTo>
                <a:cubicBezTo>
                  <a:pt x="2954027" y="948685"/>
                  <a:pt x="2902617" y="1625474"/>
                  <a:pt x="2982080" y="2559746"/>
                </a:cubicBezTo>
                <a:cubicBezTo>
                  <a:pt x="1656910" y="2405850"/>
                  <a:pt x="463439" y="2562313"/>
                  <a:pt x="0" y="2559746"/>
                </a:cubicBezTo>
                <a:cubicBezTo>
                  <a:pt x="-62864" y="1514016"/>
                  <a:pt x="146571" y="1114572"/>
                  <a:pt x="0" y="0"/>
                </a:cubicBezTo>
                <a:close/>
              </a:path>
              <a:path w="2982080" h="2559746" stroke="0" extrusionOk="0">
                <a:moveTo>
                  <a:pt x="0" y="0"/>
                </a:moveTo>
                <a:cubicBezTo>
                  <a:pt x="1313440" y="-14035"/>
                  <a:pt x="2530696" y="-103615"/>
                  <a:pt x="2982080" y="0"/>
                </a:cubicBezTo>
                <a:cubicBezTo>
                  <a:pt x="2954269" y="1240981"/>
                  <a:pt x="2966146" y="2090482"/>
                  <a:pt x="2982080" y="2559746"/>
                </a:cubicBezTo>
                <a:cubicBezTo>
                  <a:pt x="2540619" y="2520043"/>
                  <a:pt x="1320721" y="2438825"/>
                  <a:pt x="0" y="2559746"/>
                </a:cubicBezTo>
                <a:cubicBezTo>
                  <a:pt x="-137709" y="2152790"/>
                  <a:pt x="88834" y="858317"/>
                  <a:pt x="0" y="0"/>
                </a:cubicBezTo>
                <a:close/>
              </a:path>
            </a:pathLst>
          </a:custGeom>
          <a:solidFill>
            <a:schemeClr val="accent6">
              <a:lumMod val="40000"/>
              <a:lumOff val="60000"/>
            </a:schemeClr>
          </a:solidFill>
          <a:ln w="38100">
            <a:solidFill>
              <a:schemeClr val="accent3">
                <a:lumMod val="50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سفارش دهنده و خریدار محصولات</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4" name="Rectangle 23">
            <a:extLst>
              <a:ext uri="{FF2B5EF4-FFF2-40B4-BE49-F238E27FC236}">
                <a16:creationId xmlns:a16="http://schemas.microsoft.com/office/drawing/2014/main" id="{45412105-9FCB-DE34-44A1-C3AEE5FB3FDE}"/>
              </a:ext>
            </a:extLst>
          </p:cNvPr>
          <p:cNvSpPr/>
          <p:nvPr/>
        </p:nvSpPr>
        <p:spPr>
          <a:xfrm>
            <a:off x="186244" y="2684797"/>
            <a:ext cx="3825464" cy="1488405"/>
          </a:xfrm>
          <a:custGeom>
            <a:avLst/>
            <a:gdLst>
              <a:gd name="connsiteX0" fmla="*/ 0 w 3825464"/>
              <a:gd name="connsiteY0" fmla="*/ 0 h 1488405"/>
              <a:gd name="connsiteX1" fmla="*/ 3825464 w 3825464"/>
              <a:gd name="connsiteY1" fmla="*/ 0 h 1488405"/>
              <a:gd name="connsiteX2" fmla="*/ 3825464 w 3825464"/>
              <a:gd name="connsiteY2" fmla="*/ 1488405 h 1488405"/>
              <a:gd name="connsiteX3" fmla="*/ 0 w 3825464"/>
              <a:gd name="connsiteY3" fmla="*/ 1488405 h 1488405"/>
              <a:gd name="connsiteX4" fmla="*/ 0 w 3825464"/>
              <a:gd name="connsiteY4" fmla="*/ 0 h 148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64" h="1488405" fill="none" extrusionOk="0">
                <a:moveTo>
                  <a:pt x="0" y="0"/>
                </a:moveTo>
                <a:cubicBezTo>
                  <a:pt x="993670" y="21398"/>
                  <a:pt x="3414430" y="-12420"/>
                  <a:pt x="3825464" y="0"/>
                </a:cubicBezTo>
                <a:cubicBezTo>
                  <a:pt x="3887407" y="356260"/>
                  <a:pt x="3830234" y="960648"/>
                  <a:pt x="3825464" y="1488405"/>
                </a:cubicBezTo>
                <a:cubicBezTo>
                  <a:pt x="2463494" y="1334509"/>
                  <a:pt x="1740189" y="1490972"/>
                  <a:pt x="0" y="1488405"/>
                </a:cubicBezTo>
                <a:cubicBezTo>
                  <a:pt x="-110084" y="933264"/>
                  <a:pt x="123944" y="407514"/>
                  <a:pt x="0" y="0"/>
                </a:cubicBezTo>
                <a:close/>
              </a:path>
              <a:path w="3825464" h="1488405" stroke="0" extrusionOk="0">
                <a:moveTo>
                  <a:pt x="0" y="0"/>
                </a:moveTo>
                <a:cubicBezTo>
                  <a:pt x="1473408" y="-14035"/>
                  <a:pt x="3314354" y="-103615"/>
                  <a:pt x="3825464" y="0"/>
                </a:cubicBezTo>
                <a:cubicBezTo>
                  <a:pt x="3813829" y="325255"/>
                  <a:pt x="3703393" y="1263300"/>
                  <a:pt x="3825464" y="1488405"/>
                </a:cubicBezTo>
                <a:cubicBezTo>
                  <a:pt x="2226942" y="1448702"/>
                  <a:pt x="415450" y="1367484"/>
                  <a:pt x="0" y="1488405"/>
                </a:cubicBezTo>
                <a:cubicBezTo>
                  <a:pt x="113075" y="1188401"/>
                  <a:pt x="63440" y="325131"/>
                  <a:pt x="0" y="0"/>
                </a:cubicBezTo>
                <a:close/>
              </a:path>
            </a:pathLst>
          </a:custGeom>
          <a:solidFill>
            <a:srgbClr val="FFFFCC"/>
          </a:solidFill>
          <a:ln w="38100">
            <a:solidFill>
              <a:schemeClr val="accent1">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اعطای مجوز تولید و ثبت طرح</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6" name="Rectangle 25">
            <a:extLst>
              <a:ext uri="{FF2B5EF4-FFF2-40B4-BE49-F238E27FC236}">
                <a16:creationId xmlns:a16="http://schemas.microsoft.com/office/drawing/2014/main" id="{DD241284-60EE-3CF6-BB88-05EA50A0DE75}"/>
              </a:ext>
            </a:extLst>
          </p:cNvPr>
          <p:cNvSpPr/>
          <p:nvPr/>
        </p:nvSpPr>
        <p:spPr>
          <a:xfrm>
            <a:off x="7175588" y="37376"/>
            <a:ext cx="4900945" cy="6748035"/>
          </a:xfrm>
          <a:custGeom>
            <a:avLst/>
            <a:gdLst>
              <a:gd name="connsiteX0" fmla="*/ 0 w 4900945"/>
              <a:gd name="connsiteY0" fmla="*/ 0 h 6748035"/>
              <a:gd name="connsiteX1" fmla="*/ 4900945 w 4900945"/>
              <a:gd name="connsiteY1" fmla="*/ 0 h 6748035"/>
              <a:gd name="connsiteX2" fmla="*/ 4900945 w 4900945"/>
              <a:gd name="connsiteY2" fmla="*/ 6748035 h 6748035"/>
              <a:gd name="connsiteX3" fmla="*/ 0 w 4900945"/>
              <a:gd name="connsiteY3" fmla="*/ 6748035 h 6748035"/>
              <a:gd name="connsiteX4" fmla="*/ 0 w 4900945"/>
              <a:gd name="connsiteY4" fmla="*/ 0 h 674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945" h="6748035" fill="none" extrusionOk="0">
                <a:moveTo>
                  <a:pt x="0" y="0"/>
                </a:moveTo>
                <a:cubicBezTo>
                  <a:pt x="641276" y="21398"/>
                  <a:pt x="3323735" y="-12420"/>
                  <a:pt x="4900945" y="0"/>
                </a:cubicBezTo>
                <a:cubicBezTo>
                  <a:pt x="4872892" y="1027784"/>
                  <a:pt x="4821482" y="5817228"/>
                  <a:pt x="4900945" y="6748035"/>
                </a:cubicBezTo>
                <a:cubicBezTo>
                  <a:pt x="3754659" y="6594139"/>
                  <a:pt x="1099942" y="6750602"/>
                  <a:pt x="0" y="6748035"/>
                </a:cubicBezTo>
                <a:cubicBezTo>
                  <a:pt x="-62864" y="3423578"/>
                  <a:pt x="146571" y="1668056"/>
                  <a:pt x="0" y="0"/>
                </a:cubicBezTo>
                <a:close/>
              </a:path>
              <a:path w="4900945" h="6748035" stroke="0" extrusionOk="0">
                <a:moveTo>
                  <a:pt x="0" y="0"/>
                </a:moveTo>
                <a:cubicBezTo>
                  <a:pt x="2214808" y="-14035"/>
                  <a:pt x="3979115" y="-103615"/>
                  <a:pt x="4900945" y="0"/>
                </a:cubicBezTo>
                <a:cubicBezTo>
                  <a:pt x="4873134" y="3340397"/>
                  <a:pt x="4885011" y="5555364"/>
                  <a:pt x="4900945" y="6748035"/>
                </a:cubicBezTo>
                <a:cubicBezTo>
                  <a:pt x="4285962" y="6708332"/>
                  <a:pt x="815126" y="6627114"/>
                  <a:pt x="0" y="6748035"/>
                </a:cubicBezTo>
                <a:cubicBezTo>
                  <a:pt x="-137709" y="5389231"/>
                  <a:pt x="88834" y="1131950"/>
                  <a:pt x="0" y="0"/>
                </a:cubicBezTo>
                <a:close/>
              </a:path>
            </a:pathLst>
          </a:custGeom>
          <a:solidFill>
            <a:srgbClr val="FFC000"/>
          </a:solidFill>
          <a:ln w="38100">
            <a:solidFill>
              <a:schemeClr val="accent2">
                <a:lumMod val="50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6600" dirty="0">
                <a:solidFill>
                  <a:schemeClr val="accent1">
                    <a:lumMod val="50000"/>
                  </a:schemeClr>
                </a:solidFill>
                <a:latin typeface="Digi Madasi Bold" panose="020F0806080000060004" pitchFamily="34" charset="-78"/>
                <a:cs typeface="Digi Madasi Bold" panose="020F0806080000060004" pitchFamily="34" charset="-78"/>
              </a:rPr>
              <a:t>نقش نهادها</a:t>
            </a:r>
            <a:endParaRPr lang="en-US" sz="66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7" name="Rectangle 26">
            <a:extLst>
              <a:ext uri="{FF2B5EF4-FFF2-40B4-BE49-F238E27FC236}">
                <a16:creationId xmlns:a16="http://schemas.microsoft.com/office/drawing/2014/main" id="{1538FFCC-790C-8962-6604-90A3057B28EE}"/>
              </a:ext>
            </a:extLst>
          </p:cNvPr>
          <p:cNvSpPr/>
          <p:nvPr/>
        </p:nvSpPr>
        <p:spPr>
          <a:xfrm>
            <a:off x="1312860" y="4219586"/>
            <a:ext cx="2653801" cy="2559746"/>
          </a:xfrm>
          <a:custGeom>
            <a:avLst/>
            <a:gdLst>
              <a:gd name="connsiteX0" fmla="*/ 0 w 2653801"/>
              <a:gd name="connsiteY0" fmla="*/ 0 h 2559746"/>
              <a:gd name="connsiteX1" fmla="*/ 2653801 w 2653801"/>
              <a:gd name="connsiteY1" fmla="*/ 0 h 2559746"/>
              <a:gd name="connsiteX2" fmla="*/ 2653801 w 2653801"/>
              <a:gd name="connsiteY2" fmla="*/ 2559746 h 2559746"/>
              <a:gd name="connsiteX3" fmla="*/ 0 w 2653801"/>
              <a:gd name="connsiteY3" fmla="*/ 2559746 h 2559746"/>
              <a:gd name="connsiteX4" fmla="*/ 0 w 2653801"/>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801" h="2559746" fill="none" extrusionOk="0">
                <a:moveTo>
                  <a:pt x="0" y="0"/>
                </a:moveTo>
                <a:cubicBezTo>
                  <a:pt x="385688" y="21398"/>
                  <a:pt x="1928096" y="-12420"/>
                  <a:pt x="2653801" y="0"/>
                </a:cubicBezTo>
                <a:cubicBezTo>
                  <a:pt x="2625748" y="948685"/>
                  <a:pt x="2574338" y="1625474"/>
                  <a:pt x="2653801" y="2559746"/>
                </a:cubicBezTo>
                <a:cubicBezTo>
                  <a:pt x="2262316" y="2405850"/>
                  <a:pt x="892068" y="2562313"/>
                  <a:pt x="0" y="2559746"/>
                </a:cubicBezTo>
                <a:cubicBezTo>
                  <a:pt x="-62864" y="1514016"/>
                  <a:pt x="146571" y="1114572"/>
                  <a:pt x="0" y="0"/>
                </a:cubicBezTo>
                <a:close/>
              </a:path>
              <a:path w="2653801" h="2559746" stroke="0" extrusionOk="0">
                <a:moveTo>
                  <a:pt x="0" y="0"/>
                </a:moveTo>
                <a:cubicBezTo>
                  <a:pt x="695777" y="-14035"/>
                  <a:pt x="2025383" y="-103615"/>
                  <a:pt x="2653801" y="0"/>
                </a:cubicBezTo>
                <a:cubicBezTo>
                  <a:pt x="2625990" y="1240981"/>
                  <a:pt x="2637867" y="2090482"/>
                  <a:pt x="2653801" y="2559746"/>
                </a:cubicBezTo>
                <a:cubicBezTo>
                  <a:pt x="2314041" y="2520043"/>
                  <a:pt x="316983" y="2438825"/>
                  <a:pt x="0" y="2559746"/>
                </a:cubicBezTo>
                <a:cubicBezTo>
                  <a:pt x="-137709" y="2152790"/>
                  <a:pt x="88834" y="858317"/>
                  <a:pt x="0" y="0"/>
                </a:cubicBezTo>
                <a:close/>
              </a:path>
            </a:pathLst>
          </a:custGeom>
          <a:solidFill>
            <a:schemeClr val="accent5">
              <a:lumMod val="40000"/>
              <a:lumOff val="60000"/>
            </a:schemeClr>
          </a:solidFill>
          <a:ln w="38100">
            <a:solidFill>
              <a:schemeClr val="accent5">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طرح نیازمندی ها و مشکلات</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Tree>
    <p:extLst>
      <p:ext uri="{BB962C8B-B14F-4D97-AF65-F5344CB8AC3E}">
        <p14:creationId xmlns:p14="http://schemas.microsoft.com/office/powerpoint/2010/main" val="3617250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4"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D3A0A61E-2FA9-F31D-D5C0-A605DAFEC08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D213BE8-FD32-07E6-5DA5-02BE5218AD66}"/>
              </a:ext>
            </a:extLst>
          </p:cNvPr>
          <p:cNvSpPr/>
          <p:nvPr/>
        </p:nvSpPr>
        <p:spPr>
          <a:xfrm>
            <a:off x="2325072" y="-2979107"/>
            <a:ext cx="4900944" cy="2559746"/>
          </a:xfrm>
          <a:custGeom>
            <a:avLst/>
            <a:gdLst>
              <a:gd name="connsiteX0" fmla="*/ 0 w 4900944"/>
              <a:gd name="connsiteY0" fmla="*/ 0 h 2559746"/>
              <a:gd name="connsiteX1" fmla="*/ 4900944 w 4900944"/>
              <a:gd name="connsiteY1" fmla="*/ 0 h 2559746"/>
              <a:gd name="connsiteX2" fmla="*/ 4900944 w 4900944"/>
              <a:gd name="connsiteY2" fmla="*/ 2559746 h 2559746"/>
              <a:gd name="connsiteX3" fmla="*/ 0 w 4900944"/>
              <a:gd name="connsiteY3" fmla="*/ 2559746 h 2559746"/>
              <a:gd name="connsiteX4" fmla="*/ 0 w 4900944"/>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944" h="2559746" fill="none" extrusionOk="0">
                <a:moveTo>
                  <a:pt x="0" y="0"/>
                </a:moveTo>
                <a:cubicBezTo>
                  <a:pt x="641761" y="21398"/>
                  <a:pt x="3324272" y="-12420"/>
                  <a:pt x="4900944" y="0"/>
                </a:cubicBezTo>
                <a:cubicBezTo>
                  <a:pt x="4872891" y="948685"/>
                  <a:pt x="4821481" y="1625474"/>
                  <a:pt x="4900944" y="2559746"/>
                </a:cubicBezTo>
                <a:cubicBezTo>
                  <a:pt x="3754077" y="2405850"/>
                  <a:pt x="1099649" y="2562313"/>
                  <a:pt x="0" y="2559746"/>
                </a:cubicBezTo>
                <a:cubicBezTo>
                  <a:pt x="-62864" y="1514016"/>
                  <a:pt x="146571" y="1114572"/>
                  <a:pt x="0" y="0"/>
                </a:cubicBezTo>
                <a:close/>
              </a:path>
              <a:path w="4900944" h="2559746" stroke="0" extrusionOk="0">
                <a:moveTo>
                  <a:pt x="0" y="0"/>
                </a:moveTo>
                <a:cubicBezTo>
                  <a:pt x="2215168" y="-14035"/>
                  <a:pt x="3979408" y="-103615"/>
                  <a:pt x="4900944" y="0"/>
                </a:cubicBezTo>
                <a:cubicBezTo>
                  <a:pt x="4873133" y="1240981"/>
                  <a:pt x="4885010" y="2090482"/>
                  <a:pt x="4900944" y="2559746"/>
                </a:cubicBezTo>
                <a:cubicBezTo>
                  <a:pt x="4285386" y="2520043"/>
                  <a:pt x="814805" y="2438825"/>
                  <a:pt x="0" y="2559746"/>
                </a:cubicBezTo>
                <a:cubicBezTo>
                  <a:pt x="-137709" y="2152790"/>
                  <a:pt x="88834" y="858317"/>
                  <a:pt x="0" y="0"/>
                </a:cubicBezTo>
                <a:close/>
              </a:path>
            </a:pathLst>
          </a:custGeom>
          <a:solidFill>
            <a:schemeClr val="accent1">
              <a:lumMod val="40000"/>
              <a:lumOff val="60000"/>
            </a:schemeClr>
          </a:solidFill>
          <a:ln w="38100">
            <a:solidFill>
              <a:schemeClr val="accent1">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حمایتگری و تسهیلگری</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3" name="Rectangle 22">
            <a:extLst>
              <a:ext uri="{FF2B5EF4-FFF2-40B4-BE49-F238E27FC236}">
                <a16:creationId xmlns:a16="http://schemas.microsoft.com/office/drawing/2014/main" id="{D2733F0A-B6A4-1933-194D-E400DE8B3673}"/>
              </a:ext>
            </a:extLst>
          </p:cNvPr>
          <p:cNvSpPr/>
          <p:nvPr/>
        </p:nvSpPr>
        <p:spPr>
          <a:xfrm>
            <a:off x="4243936" y="7327177"/>
            <a:ext cx="2982080" cy="2559746"/>
          </a:xfrm>
          <a:custGeom>
            <a:avLst/>
            <a:gdLst>
              <a:gd name="connsiteX0" fmla="*/ 0 w 2982080"/>
              <a:gd name="connsiteY0" fmla="*/ 0 h 2559746"/>
              <a:gd name="connsiteX1" fmla="*/ 2982080 w 2982080"/>
              <a:gd name="connsiteY1" fmla="*/ 0 h 2559746"/>
              <a:gd name="connsiteX2" fmla="*/ 2982080 w 2982080"/>
              <a:gd name="connsiteY2" fmla="*/ 2559746 h 2559746"/>
              <a:gd name="connsiteX3" fmla="*/ 0 w 2982080"/>
              <a:gd name="connsiteY3" fmla="*/ 2559746 h 2559746"/>
              <a:gd name="connsiteX4" fmla="*/ 0 w 2982080"/>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080" h="2559746" fill="none" extrusionOk="0">
                <a:moveTo>
                  <a:pt x="0" y="0"/>
                </a:moveTo>
                <a:cubicBezTo>
                  <a:pt x="647660" y="21398"/>
                  <a:pt x="2487840" y="-12420"/>
                  <a:pt x="2982080" y="0"/>
                </a:cubicBezTo>
                <a:cubicBezTo>
                  <a:pt x="2954027" y="948685"/>
                  <a:pt x="2902617" y="1625474"/>
                  <a:pt x="2982080" y="2559746"/>
                </a:cubicBezTo>
                <a:cubicBezTo>
                  <a:pt x="1656910" y="2405850"/>
                  <a:pt x="463439" y="2562313"/>
                  <a:pt x="0" y="2559746"/>
                </a:cubicBezTo>
                <a:cubicBezTo>
                  <a:pt x="-62864" y="1514016"/>
                  <a:pt x="146571" y="1114572"/>
                  <a:pt x="0" y="0"/>
                </a:cubicBezTo>
                <a:close/>
              </a:path>
              <a:path w="2982080" h="2559746" stroke="0" extrusionOk="0">
                <a:moveTo>
                  <a:pt x="0" y="0"/>
                </a:moveTo>
                <a:cubicBezTo>
                  <a:pt x="1313440" y="-14035"/>
                  <a:pt x="2530696" y="-103615"/>
                  <a:pt x="2982080" y="0"/>
                </a:cubicBezTo>
                <a:cubicBezTo>
                  <a:pt x="2954269" y="1240981"/>
                  <a:pt x="2966146" y="2090482"/>
                  <a:pt x="2982080" y="2559746"/>
                </a:cubicBezTo>
                <a:cubicBezTo>
                  <a:pt x="2540619" y="2520043"/>
                  <a:pt x="1320721" y="2438825"/>
                  <a:pt x="0" y="2559746"/>
                </a:cubicBezTo>
                <a:cubicBezTo>
                  <a:pt x="-137709" y="2152790"/>
                  <a:pt x="88834" y="858317"/>
                  <a:pt x="0" y="0"/>
                </a:cubicBezTo>
                <a:close/>
              </a:path>
            </a:pathLst>
          </a:custGeom>
          <a:solidFill>
            <a:schemeClr val="accent6">
              <a:lumMod val="40000"/>
              <a:lumOff val="60000"/>
            </a:schemeClr>
          </a:solidFill>
          <a:ln w="38100">
            <a:solidFill>
              <a:schemeClr val="accent3">
                <a:lumMod val="50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سفارش دهنده و خریدار محصولات</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grpSp>
        <p:nvGrpSpPr>
          <p:cNvPr id="29" name="Group 28">
            <a:extLst>
              <a:ext uri="{FF2B5EF4-FFF2-40B4-BE49-F238E27FC236}">
                <a16:creationId xmlns:a16="http://schemas.microsoft.com/office/drawing/2014/main" id="{CA9DF644-24F6-9836-1D03-EC088A727A5B}"/>
              </a:ext>
            </a:extLst>
          </p:cNvPr>
          <p:cNvGrpSpPr/>
          <p:nvPr/>
        </p:nvGrpSpPr>
        <p:grpSpPr>
          <a:xfrm>
            <a:off x="0" y="-109645"/>
            <a:ext cx="12192000" cy="7277362"/>
            <a:chOff x="0" y="-109645"/>
            <a:chExt cx="12192000" cy="7277362"/>
          </a:xfrm>
        </p:grpSpPr>
        <p:pic>
          <p:nvPicPr>
            <p:cNvPr id="28" name="Picture 27" descr="A group of trophies on a podium&#10;&#10;AI-generated content may be incorrect.">
              <a:extLst>
                <a:ext uri="{FF2B5EF4-FFF2-40B4-BE49-F238E27FC236}">
                  <a16:creationId xmlns:a16="http://schemas.microsoft.com/office/drawing/2014/main" id="{FB206179-F208-A8BB-4371-91856A51F5AC}"/>
                </a:ext>
              </a:extLst>
            </p:cNvPr>
            <p:cNvPicPr>
              <a:picLocks noChangeAspect="1"/>
            </p:cNvPicPr>
            <p:nvPr/>
          </p:nvPicPr>
          <p:blipFill>
            <a:blip r:embed="rId2">
              <a:extLst>
                <a:ext uri="{28A0092B-C50C-407E-A947-70E740481C1C}">
                  <a14:useLocalDpi xmlns:a14="http://schemas.microsoft.com/office/drawing/2010/main" val="0"/>
                </a:ext>
              </a:extLst>
            </a:blip>
            <a:srcRect t="1" b="79387"/>
            <a:stretch>
              <a:fillRect/>
            </a:stretch>
          </p:blipFill>
          <p:spPr>
            <a:xfrm>
              <a:off x="0" y="-109645"/>
              <a:ext cx="12192000" cy="1660013"/>
            </a:xfrm>
            <a:prstGeom prst="rect">
              <a:avLst/>
            </a:prstGeom>
          </p:spPr>
        </p:pic>
        <p:pic>
          <p:nvPicPr>
            <p:cNvPr id="25" name="Picture 24" descr="A group of trophies on a podium&#10;&#10;AI-generated content may be incorrect.">
              <a:extLst>
                <a:ext uri="{FF2B5EF4-FFF2-40B4-BE49-F238E27FC236}">
                  <a16:creationId xmlns:a16="http://schemas.microsoft.com/office/drawing/2014/main" id="{DC2B844E-92F8-56B1-0C44-D98BA475A547}"/>
                </a:ext>
              </a:extLst>
            </p:cNvPr>
            <p:cNvPicPr>
              <a:picLocks noChangeAspect="1"/>
            </p:cNvPicPr>
            <p:nvPr/>
          </p:nvPicPr>
          <p:blipFill>
            <a:blip r:embed="rId2">
              <a:extLst>
                <a:ext uri="{28A0092B-C50C-407E-A947-70E740481C1C}">
                  <a14:useLocalDpi xmlns:a14="http://schemas.microsoft.com/office/drawing/2010/main" val="0"/>
                </a:ext>
              </a:extLst>
            </a:blip>
            <a:srcRect b="21986"/>
            <a:stretch>
              <a:fillRect/>
            </a:stretch>
          </p:blipFill>
          <p:spPr>
            <a:xfrm>
              <a:off x="0" y="884903"/>
              <a:ext cx="12192000" cy="6282814"/>
            </a:xfrm>
            <a:prstGeom prst="rect">
              <a:avLst/>
            </a:prstGeom>
          </p:spPr>
        </p:pic>
      </p:grpSp>
      <p:sp>
        <p:nvSpPr>
          <p:cNvPr id="24" name="Rectangle 23">
            <a:extLst>
              <a:ext uri="{FF2B5EF4-FFF2-40B4-BE49-F238E27FC236}">
                <a16:creationId xmlns:a16="http://schemas.microsoft.com/office/drawing/2014/main" id="{1E9EE6C2-C5C7-8C07-9C7E-3B703A546677}"/>
              </a:ext>
            </a:extLst>
          </p:cNvPr>
          <p:cNvSpPr/>
          <p:nvPr/>
        </p:nvSpPr>
        <p:spPr>
          <a:xfrm>
            <a:off x="-4453877" y="2739779"/>
            <a:ext cx="3825464" cy="1488405"/>
          </a:xfrm>
          <a:custGeom>
            <a:avLst/>
            <a:gdLst>
              <a:gd name="connsiteX0" fmla="*/ 0 w 3825464"/>
              <a:gd name="connsiteY0" fmla="*/ 0 h 1488405"/>
              <a:gd name="connsiteX1" fmla="*/ 3825464 w 3825464"/>
              <a:gd name="connsiteY1" fmla="*/ 0 h 1488405"/>
              <a:gd name="connsiteX2" fmla="*/ 3825464 w 3825464"/>
              <a:gd name="connsiteY2" fmla="*/ 1488405 h 1488405"/>
              <a:gd name="connsiteX3" fmla="*/ 0 w 3825464"/>
              <a:gd name="connsiteY3" fmla="*/ 1488405 h 1488405"/>
              <a:gd name="connsiteX4" fmla="*/ 0 w 3825464"/>
              <a:gd name="connsiteY4" fmla="*/ 0 h 148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64" h="1488405" fill="none" extrusionOk="0">
                <a:moveTo>
                  <a:pt x="0" y="0"/>
                </a:moveTo>
                <a:cubicBezTo>
                  <a:pt x="993670" y="21398"/>
                  <a:pt x="3414430" y="-12420"/>
                  <a:pt x="3825464" y="0"/>
                </a:cubicBezTo>
                <a:cubicBezTo>
                  <a:pt x="3887407" y="356260"/>
                  <a:pt x="3830234" y="960648"/>
                  <a:pt x="3825464" y="1488405"/>
                </a:cubicBezTo>
                <a:cubicBezTo>
                  <a:pt x="2463494" y="1334509"/>
                  <a:pt x="1740189" y="1490972"/>
                  <a:pt x="0" y="1488405"/>
                </a:cubicBezTo>
                <a:cubicBezTo>
                  <a:pt x="-110084" y="933264"/>
                  <a:pt x="123944" y="407514"/>
                  <a:pt x="0" y="0"/>
                </a:cubicBezTo>
                <a:close/>
              </a:path>
              <a:path w="3825464" h="1488405" stroke="0" extrusionOk="0">
                <a:moveTo>
                  <a:pt x="0" y="0"/>
                </a:moveTo>
                <a:cubicBezTo>
                  <a:pt x="1473408" y="-14035"/>
                  <a:pt x="3314354" y="-103615"/>
                  <a:pt x="3825464" y="0"/>
                </a:cubicBezTo>
                <a:cubicBezTo>
                  <a:pt x="3813829" y="325255"/>
                  <a:pt x="3703393" y="1263300"/>
                  <a:pt x="3825464" y="1488405"/>
                </a:cubicBezTo>
                <a:cubicBezTo>
                  <a:pt x="2226942" y="1448702"/>
                  <a:pt x="415450" y="1367484"/>
                  <a:pt x="0" y="1488405"/>
                </a:cubicBezTo>
                <a:cubicBezTo>
                  <a:pt x="113075" y="1188401"/>
                  <a:pt x="63440" y="325131"/>
                  <a:pt x="0" y="0"/>
                </a:cubicBezTo>
                <a:close/>
              </a:path>
            </a:pathLst>
          </a:custGeom>
          <a:solidFill>
            <a:srgbClr val="FFFFCC"/>
          </a:solidFill>
          <a:ln w="38100">
            <a:solidFill>
              <a:schemeClr val="accent1">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اعطای مجوز تولید و ثبت طرح</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6" name="Rectangle 25">
            <a:extLst>
              <a:ext uri="{FF2B5EF4-FFF2-40B4-BE49-F238E27FC236}">
                <a16:creationId xmlns:a16="http://schemas.microsoft.com/office/drawing/2014/main" id="{237B39C0-915E-AD37-D1C6-45F68E273827}"/>
              </a:ext>
            </a:extLst>
          </p:cNvPr>
          <p:cNvSpPr/>
          <p:nvPr/>
        </p:nvSpPr>
        <p:spPr>
          <a:xfrm>
            <a:off x="12838968" y="109965"/>
            <a:ext cx="4900945" cy="6748035"/>
          </a:xfrm>
          <a:custGeom>
            <a:avLst/>
            <a:gdLst>
              <a:gd name="connsiteX0" fmla="*/ 0 w 4900945"/>
              <a:gd name="connsiteY0" fmla="*/ 0 h 6748035"/>
              <a:gd name="connsiteX1" fmla="*/ 4900945 w 4900945"/>
              <a:gd name="connsiteY1" fmla="*/ 0 h 6748035"/>
              <a:gd name="connsiteX2" fmla="*/ 4900945 w 4900945"/>
              <a:gd name="connsiteY2" fmla="*/ 6748035 h 6748035"/>
              <a:gd name="connsiteX3" fmla="*/ 0 w 4900945"/>
              <a:gd name="connsiteY3" fmla="*/ 6748035 h 6748035"/>
              <a:gd name="connsiteX4" fmla="*/ 0 w 4900945"/>
              <a:gd name="connsiteY4" fmla="*/ 0 h 674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945" h="6748035" fill="none" extrusionOk="0">
                <a:moveTo>
                  <a:pt x="0" y="0"/>
                </a:moveTo>
                <a:cubicBezTo>
                  <a:pt x="641276" y="21398"/>
                  <a:pt x="3323735" y="-12420"/>
                  <a:pt x="4900945" y="0"/>
                </a:cubicBezTo>
                <a:cubicBezTo>
                  <a:pt x="4872892" y="1027784"/>
                  <a:pt x="4821482" y="5817228"/>
                  <a:pt x="4900945" y="6748035"/>
                </a:cubicBezTo>
                <a:cubicBezTo>
                  <a:pt x="3754659" y="6594139"/>
                  <a:pt x="1099942" y="6750602"/>
                  <a:pt x="0" y="6748035"/>
                </a:cubicBezTo>
                <a:cubicBezTo>
                  <a:pt x="-62864" y="3423578"/>
                  <a:pt x="146571" y="1668056"/>
                  <a:pt x="0" y="0"/>
                </a:cubicBezTo>
                <a:close/>
              </a:path>
              <a:path w="4900945" h="6748035" stroke="0" extrusionOk="0">
                <a:moveTo>
                  <a:pt x="0" y="0"/>
                </a:moveTo>
                <a:cubicBezTo>
                  <a:pt x="2214808" y="-14035"/>
                  <a:pt x="3979115" y="-103615"/>
                  <a:pt x="4900945" y="0"/>
                </a:cubicBezTo>
                <a:cubicBezTo>
                  <a:pt x="4873134" y="3340397"/>
                  <a:pt x="4885011" y="5555364"/>
                  <a:pt x="4900945" y="6748035"/>
                </a:cubicBezTo>
                <a:cubicBezTo>
                  <a:pt x="4285962" y="6708332"/>
                  <a:pt x="815126" y="6627114"/>
                  <a:pt x="0" y="6748035"/>
                </a:cubicBezTo>
                <a:cubicBezTo>
                  <a:pt x="-137709" y="5389231"/>
                  <a:pt x="88834" y="1131950"/>
                  <a:pt x="0" y="0"/>
                </a:cubicBezTo>
                <a:close/>
              </a:path>
            </a:pathLst>
          </a:custGeom>
          <a:solidFill>
            <a:srgbClr val="FFC000"/>
          </a:solidFill>
          <a:ln w="38100">
            <a:solidFill>
              <a:schemeClr val="accent2">
                <a:lumMod val="50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6600" dirty="0">
                <a:solidFill>
                  <a:schemeClr val="accent1">
                    <a:lumMod val="50000"/>
                  </a:schemeClr>
                </a:solidFill>
                <a:latin typeface="Digi Madasi Bold" panose="020F0806080000060004" pitchFamily="34" charset="-78"/>
                <a:cs typeface="Digi Madasi Bold" panose="020F0806080000060004" pitchFamily="34" charset="-78"/>
              </a:rPr>
              <a:t>نقش نهادها</a:t>
            </a:r>
            <a:endParaRPr lang="en-US" sz="66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7" name="Rectangle 26">
            <a:extLst>
              <a:ext uri="{FF2B5EF4-FFF2-40B4-BE49-F238E27FC236}">
                <a16:creationId xmlns:a16="http://schemas.microsoft.com/office/drawing/2014/main" id="{53E1FA86-9470-39D8-7787-1236816E5005}"/>
              </a:ext>
            </a:extLst>
          </p:cNvPr>
          <p:cNvSpPr/>
          <p:nvPr/>
        </p:nvSpPr>
        <p:spPr>
          <a:xfrm>
            <a:off x="-761350" y="7327177"/>
            <a:ext cx="2653801" cy="2559746"/>
          </a:xfrm>
          <a:custGeom>
            <a:avLst/>
            <a:gdLst>
              <a:gd name="connsiteX0" fmla="*/ 0 w 2653801"/>
              <a:gd name="connsiteY0" fmla="*/ 0 h 2559746"/>
              <a:gd name="connsiteX1" fmla="*/ 2653801 w 2653801"/>
              <a:gd name="connsiteY1" fmla="*/ 0 h 2559746"/>
              <a:gd name="connsiteX2" fmla="*/ 2653801 w 2653801"/>
              <a:gd name="connsiteY2" fmla="*/ 2559746 h 2559746"/>
              <a:gd name="connsiteX3" fmla="*/ 0 w 2653801"/>
              <a:gd name="connsiteY3" fmla="*/ 2559746 h 2559746"/>
              <a:gd name="connsiteX4" fmla="*/ 0 w 2653801"/>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801" h="2559746" fill="none" extrusionOk="0">
                <a:moveTo>
                  <a:pt x="0" y="0"/>
                </a:moveTo>
                <a:cubicBezTo>
                  <a:pt x="385688" y="21398"/>
                  <a:pt x="1928096" y="-12420"/>
                  <a:pt x="2653801" y="0"/>
                </a:cubicBezTo>
                <a:cubicBezTo>
                  <a:pt x="2625748" y="948685"/>
                  <a:pt x="2574338" y="1625474"/>
                  <a:pt x="2653801" y="2559746"/>
                </a:cubicBezTo>
                <a:cubicBezTo>
                  <a:pt x="2262316" y="2405850"/>
                  <a:pt x="892068" y="2562313"/>
                  <a:pt x="0" y="2559746"/>
                </a:cubicBezTo>
                <a:cubicBezTo>
                  <a:pt x="-62864" y="1514016"/>
                  <a:pt x="146571" y="1114572"/>
                  <a:pt x="0" y="0"/>
                </a:cubicBezTo>
                <a:close/>
              </a:path>
              <a:path w="2653801" h="2559746" stroke="0" extrusionOk="0">
                <a:moveTo>
                  <a:pt x="0" y="0"/>
                </a:moveTo>
                <a:cubicBezTo>
                  <a:pt x="695777" y="-14035"/>
                  <a:pt x="2025383" y="-103615"/>
                  <a:pt x="2653801" y="0"/>
                </a:cubicBezTo>
                <a:cubicBezTo>
                  <a:pt x="2625990" y="1240981"/>
                  <a:pt x="2637867" y="2090482"/>
                  <a:pt x="2653801" y="2559746"/>
                </a:cubicBezTo>
                <a:cubicBezTo>
                  <a:pt x="2314041" y="2520043"/>
                  <a:pt x="316983" y="2438825"/>
                  <a:pt x="0" y="2559746"/>
                </a:cubicBezTo>
                <a:cubicBezTo>
                  <a:pt x="-137709" y="2152790"/>
                  <a:pt x="88834" y="858317"/>
                  <a:pt x="0" y="0"/>
                </a:cubicBezTo>
                <a:close/>
              </a:path>
            </a:pathLst>
          </a:custGeom>
          <a:solidFill>
            <a:schemeClr val="accent5">
              <a:lumMod val="40000"/>
              <a:lumOff val="60000"/>
            </a:schemeClr>
          </a:solidFill>
          <a:ln w="38100">
            <a:solidFill>
              <a:schemeClr val="accent5">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طرح نیازمندی ها و مشکلات</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31" name="Rectangle: Rounded Corners 30">
            <a:extLst>
              <a:ext uri="{FF2B5EF4-FFF2-40B4-BE49-F238E27FC236}">
                <a16:creationId xmlns:a16="http://schemas.microsoft.com/office/drawing/2014/main" id="{3F2CCDD0-47F9-1D7C-BB1D-81A6E7A08B87}"/>
              </a:ext>
            </a:extLst>
          </p:cNvPr>
          <p:cNvSpPr/>
          <p:nvPr/>
        </p:nvSpPr>
        <p:spPr>
          <a:xfrm>
            <a:off x="1087863" y="1438496"/>
            <a:ext cx="4515514" cy="1060008"/>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کیفیت محصول</a:t>
            </a: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30" name="Rectangle: Rounded Corners 29">
            <a:extLst>
              <a:ext uri="{FF2B5EF4-FFF2-40B4-BE49-F238E27FC236}">
                <a16:creationId xmlns:a16="http://schemas.microsoft.com/office/drawing/2014/main" id="{9968173B-4223-2949-3B1F-DBD16DFCA9F9}"/>
              </a:ext>
            </a:extLst>
          </p:cNvPr>
          <p:cNvSpPr/>
          <p:nvPr/>
        </p:nvSpPr>
        <p:spPr>
          <a:xfrm>
            <a:off x="7867606" y="1322765"/>
            <a:ext cx="2989943" cy="701883"/>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هدفگذاری دینی</a:t>
            </a: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11" name="Rectangle: Rounded Corners 10">
            <a:extLst>
              <a:ext uri="{FF2B5EF4-FFF2-40B4-BE49-F238E27FC236}">
                <a16:creationId xmlns:a16="http://schemas.microsoft.com/office/drawing/2014/main" id="{3CFAE596-9307-C630-B4DA-5E893B280F11}"/>
              </a:ext>
            </a:extLst>
          </p:cNvPr>
          <p:cNvSpPr/>
          <p:nvPr/>
        </p:nvSpPr>
        <p:spPr>
          <a:xfrm>
            <a:off x="4528458" y="920238"/>
            <a:ext cx="3543212" cy="831762"/>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مسأله محوری</a:t>
            </a: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2" name="Rectangle: Rounded Corners 1">
            <a:extLst>
              <a:ext uri="{FF2B5EF4-FFF2-40B4-BE49-F238E27FC236}">
                <a16:creationId xmlns:a16="http://schemas.microsoft.com/office/drawing/2014/main" id="{3B0486EF-140B-AF29-D875-FB5243A2C844}"/>
              </a:ext>
            </a:extLst>
          </p:cNvPr>
          <p:cNvSpPr/>
          <p:nvPr/>
        </p:nvSpPr>
        <p:spPr>
          <a:xfrm>
            <a:off x="4324394" y="142132"/>
            <a:ext cx="3543212" cy="619432"/>
          </a:xfrm>
          <a:prstGeom prst="roundRect">
            <a:avLst>
              <a:gd name="adj" fmla="val 50000"/>
            </a:avLst>
          </a:prstGeom>
          <a:gradFill flip="none" rotWithShape="1">
            <a:gsLst>
              <a:gs pos="0">
                <a:srgbClr val="563F96">
                  <a:tint val="66000"/>
                  <a:satMod val="160000"/>
                </a:srgbClr>
              </a:gs>
              <a:gs pos="50000">
                <a:srgbClr val="563F96">
                  <a:tint val="44500"/>
                  <a:satMod val="160000"/>
                </a:srgbClr>
              </a:gs>
              <a:gs pos="100000">
                <a:srgbClr val="563F96">
                  <a:tint val="23500"/>
                  <a:satMod val="160000"/>
                </a:srgbClr>
              </a:gs>
            </a:gsLst>
            <a:lin ang="5400000" scaled="1"/>
            <a:tileRect/>
          </a:gradFill>
          <a:ln w="38100">
            <a:solidFill>
              <a:srgbClr val="9F58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5">
                    <a:lumMod val="50000"/>
                  </a:schemeClr>
                </a:solidFill>
                <a:latin typeface="Vazir" panose="020B0603030804020204" pitchFamily="34" charset="-78"/>
                <a:cs typeface="Vazir" panose="020B0603030804020204" pitchFamily="34" charset="-78"/>
              </a:rPr>
              <a:t>مزیت رقابتی</a:t>
            </a:r>
            <a:endParaRPr lang="en-US" sz="3200" b="1" dirty="0">
              <a:solidFill>
                <a:schemeClr val="accent5">
                  <a:lumMod val="50000"/>
                </a:schemeClr>
              </a:solidFill>
              <a:latin typeface="Vazir" panose="020B0603030804020204" pitchFamily="34" charset="-78"/>
              <a:cs typeface="Vazir" panose="020B0603030804020204" pitchFamily="34" charset="-78"/>
            </a:endParaRPr>
          </a:p>
        </p:txBody>
      </p:sp>
      <p:sp>
        <p:nvSpPr>
          <p:cNvPr id="32" name="Rectangle: Rounded Corners 31">
            <a:extLst>
              <a:ext uri="{FF2B5EF4-FFF2-40B4-BE49-F238E27FC236}">
                <a16:creationId xmlns:a16="http://schemas.microsoft.com/office/drawing/2014/main" id="{7E869CF9-ABA7-99C4-2B0E-677F3E0DD598}"/>
              </a:ext>
            </a:extLst>
          </p:cNvPr>
          <p:cNvSpPr/>
          <p:nvPr/>
        </p:nvSpPr>
        <p:spPr>
          <a:xfrm>
            <a:off x="283372" y="1369165"/>
            <a:ext cx="1853817" cy="435180"/>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accent2">
                    <a:lumMod val="50000"/>
                  </a:schemeClr>
                </a:solidFill>
                <a:latin typeface="Vazir" panose="020B0603030804020204" pitchFamily="34" charset="-78"/>
                <a:cs typeface="Vazir" panose="020B0603030804020204" pitchFamily="34" charset="-78"/>
              </a:rPr>
              <a:t>مکانیک</a:t>
            </a:r>
            <a:endParaRPr lang="en-US" sz="2000" b="1" dirty="0">
              <a:solidFill>
                <a:schemeClr val="accent2">
                  <a:lumMod val="50000"/>
                </a:schemeClr>
              </a:solidFill>
              <a:latin typeface="Vazir" panose="020B0603030804020204" pitchFamily="34" charset="-78"/>
              <a:cs typeface="Vazir" panose="020B0603030804020204" pitchFamily="34" charset="-78"/>
            </a:endParaRPr>
          </a:p>
        </p:txBody>
      </p:sp>
      <p:sp>
        <p:nvSpPr>
          <p:cNvPr id="33" name="Rectangle: Rounded Corners 32">
            <a:extLst>
              <a:ext uri="{FF2B5EF4-FFF2-40B4-BE49-F238E27FC236}">
                <a16:creationId xmlns:a16="http://schemas.microsoft.com/office/drawing/2014/main" id="{29E3E143-546C-299F-BEFD-F9553B222A96}"/>
              </a:ext>
            </a:extLst>
          </p:cNvPr>
          <p:cNvSpPr/>
          <p:nvPr/>
        </p:nvSpPr>
        <p:spPr>
          <a:xfrm>
            <a:off x="76595" y="1739748"/>
            <a:ext cx="1853817" cy="435180"/>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accent2">
                    <a:lumMod val="50000"/>
                  </a:schemeClr>
                </a:solidFill>
                <a:latin typeface="Vazir" panose="020B0603030804020204" pitchFamily="34" charset="-78"/>
                <a:cs typeface="Vazir" panose="020B0603030804020204" pitchFamily="34" charset="-78"/>
              </a:rPr>
              <a:t>گرافیک</a:t>
            </a:r>
            <a:endParaRPr lang="en-US" sz="2000" b="1" dirty="0">
              <a:solidFill>
                <a:schemeClr val="accent2">
                  <a:lumMod val="50000"/>
                </a:schemeClr>
              </a:solidFill>
              <a:latin typeface="Vazir" panose="020B0603030804020204" pitchFamily="34" charset="-78"/>
              <a:cs typeface="Vazir" panose="020B0603030804020204" pitchFamily="34" charset="-78"/>
            </a:endParaRPr>
          </a:p>
        </p:txBody>
      </p:sp>
      <p:sp>
        <p:nvSpPr>
          <p:cNvPr id="34" name="Rectangle: Rounded Corners 33">
            <a:extLst>
              <a:ext uri="{FF2B5EF4-FFF2-40B4-BE49-F238E27FC236}">
                <a16:creationId xmlns:a16="http://schemas.microsoft.com/office/drawing/2014/main" id="{E8109EE3-AB96-6CCF-45A7-FC8133EDB463}"/>
              </a:ext>
            </a:extLst>
          </p:cNvPr>
          <p:cNvSpPr/>
          <p:nvPr/>
        </p:nvSpPr>
        <p:spPr>
          <a:xfrm>
            <a:off x="-206777" y="2098543"/>
            <a:ext cx="1853817" cy="435180"/>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accent2">
                    <a:lumMod val="50000"/>
                  </a:schemeClr>
                </a:solidFill>
                <a:latin typeface="Vazir" panose="020B0603030804020204" pitchFamily="34" charset="-78"/>
                <a:cs typeface="Vazir" panose="020B0603030804020204" pitchFamily="34" charset="-78"/>
              </a:rPr>
              <a:t>متریال</a:t>
            </a:r>
            <a:endParaRPr lang="en-US" sz="2000" b="1" dirty="0">
              <a:solidFill>
                <a:schemeClr val="accent2">
                  <a:lumMod val="50000"/>
                </a:schemeClr>
              </a:solidFill>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2044051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11" grpId="0" animBg="1"/>
      <p:bldP spid="2"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7BCDC0FB-C161-0126-4FFA-325AFA374FD0}"/>
            </a:ext>
          </a:extLst>
        </p:cNvPr>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26056B43-8620-473A-2119-A4814768D0BC}"/>
              </a:ext>
            </a:extLst>
          </p:cNvPr>
          <p:cNvSpPr/>
          <p:nvPr/>
        </p:nvSpPr>
        <p:spPr>
          <a:xfrm>
            <a:off x="4962613" y="382896"/>
            <a:ext cx="1853817" cy="435180"/>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accent2">
                    <a:lumMod val="50000"/>
                  </a:schemeClr>
                </a:solidFill>
                <a:latin typeface="Vazir" panose="020B0603030804020204" pitchFamily="34" charset="-78"/>
                <a:cs typeface="Vazir" panose="020B0603030804020204" pitchFamily="34" charset="-78"/>
              </a:rPr>
              <a:t>گرافیک</a:t>
            </a:r>
            <a:endParaRPr lang="en-US" sz="2000" b="1" dirty="0">
              <a:solidFill>
                <a:schemeClr val="accent2">
                  <a:lumMod val="50000"/>
                </a:schemeClr>
              </a:solidFill>
              <a:latin typeface="Vazir" panose="020B0603030804020204" pitchFamily="34" charset="-78"/>
              <a:cs typeface="Vazir" panose="020B0603030804020204" pitchFamily="34" charset="-78"/>
            </a:endParaRPr>
          </a:p>
        </p:txBody>
      </p:sp>
      <p:pic>
        <p:nvPicPr>
          <p:cNvPr id="4" name="Picture 3" descr="A game board with snakes and ladders&#10;&#10;AI-generated content may be incorrect.">
            <a:extLst>
              <a:ext uri="{FF2B5EF4-FFF2-40B4-BE49-F238E27FC236}">
                <a16:creationId xmlns:a16="http://schemas.microsoft.com/office/drawing/2014/main" id="{0925FD97-7693-8ADD-1B98-A2651D6E5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52285"/>
            <a:ext cx="6912077" cy="6912077"/>
          </a:xfrm>
          <a:prstGeom prst="rect">
            <a:avLst/>
          </a:prstGeom>
        </p:spPr>
      </p:pic>
      <p:pic>
        <p:nvPicPr>
          <p:cNvPr id="6" name="Picture 5" descr="A game of a board game&#10;&#10;AI-generated content may be incorrect.">
            <a:extLst>
              <a:ext uri="{FF2B5EF4-FFF2-40B4-BE49-F238E27FC236}">
                <a16:creationId xmlns:a16="http://schemas.microsoft.com/office/drawing/2014/main" id="{F580B895-5BD7-8AC2-EE53-5A8228E47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0"/>
            <a:ext cx="6858000" cy="6858000"/>
          </a:xfrm>
          <a:prstGeom prst="rect">
            <a:avLst/>
          </a:prstGeom>
        </p:spPr>
      </p:pic>
    </p:spTree>
    <p:extLst>
      <p:ext uri="{BB962C8B-B14F-4D97-AF65-F5344CB8AC3E}">
        <p14:creationId xmlns:p14="http://schemas.microsoft.com/office/powerpoint/2010/main" val="1061222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B4CEEBAB-DDC3-A291-3305-51EDFBBCB8BB}"/>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1576ACE-0E34-5C63-81DB-4798C027EC6A}"/>
              </a:ext>
            </a:extLst>
          </p:cNvPr>
          <p:cNvGraphicFramePr/>
          <p:nvPr>
            <p:extLst>
              <p:ext uri="{D42A27DB-BD31-4B8C-83A1-F6EECF244321}">
                <p14:modId xmlns:p14="http://schemas.microsoft.com/office/powerpoint/2010/main" val="1679759926"/>
              </p:ext>
            </p:extLst>
          </p:nvPr>
        </p:nvGraphicFramePr>
        <p:xfrm>
          <a:off x="-1168400" y="70860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id="{6C2D9C98-3639-5932-E336-4194C77832C1}"/>
              </a:ext>
            </a:extLst>
          </p:cNvPr>
          <p:cNvSpPr/>
          <p:nvPr/>
        </p:nvSpPr>
        <p:spPr>
          <a:xfrm>
            <a:off x="6415549" y="-1"/>
            <a:ext cx="6835876" cy="6835876"/>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034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49BEDB8B-7233-4D2D-8374-A771A8EE6C35}"/>
                                            </p:graphicEl>
                                          </p:spTgt>
                                        </p:tgtEl>
                                        <p:attrNameLst>
                                          <p:attrName>style.visibility</p:attrName>
                                        </p:attrNameLst>
                                      </p:cBhvr>
                                      <p:to>
                                        <p:strVal val="visible"/>
                                      </p:to>
                                    </p:set>
                                    <p:animEffect transition="in" filter="fade">
                                      <p:cBhvr>
                                        <p:cTn id="12" dur="500"/>
                                        <p:tgtEl>
                                          <p:spTgt spid="2">
                                            <p:graphicEl>
                                              <a:dgm id="{49BEDB8B-7233-4D2D-8374-A771A8EE6C3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BA614C9D-68C6-4E92-8D9D-D439D4396868}"/>
                                            </p:graphicEl>
                                          </p:spTgt>
                                        </p:tgtEl>
                                        <p:attrNameLst>
                                          <p:attrName>style.visibility</p:attrName>
                                        </p:attrNameLst>
                                      </p:cBhvr>
                                      <p:to>
                                        <p:strVal val="visible"/>
                                      </p:to>
                                    </p:set>
                                    <p:animEffect transition="in" filter="fade">
                                      <p:cBhvr>
                                        <p:cTn id="15" dur="500"/>
                                        <p:tgtEl>
                                          <p:spTgt spid="2">
                                            <p:graphicEl>
                                              <a:dgm id="{BA614C9D-68C6-4E92-8D9D-D439D4396868}"/>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graphicEl>
                                              <a:dgm id="{BA6BDA3A-FB7A-4461-9CFD-B19C9CBCEFFD}"/>
                                            </p:graphicEl>
                                          </p:spTgt>
                                        </p:tgtEl>
                                        <p:attrNameLst>
                                          <p:attrName>style.visibility</p:attrName>
                                        </p:attrNameLst>
                                      </p:cBhvr>
                                      <p:to>
                                        <p:strVal val="visible"/>
                                      </p:to>
                                    </p:set>
                                    <p:animEffect transition="in" filter="fade">
                                      <p:cBhvr>
                                        <p:cTn id="18" dur="500"/>
                                        <p:tgtEl>
                                          <p:spTgt spid="2">
                                            <p:graphicEl>
                                              <a:dgm id="{BA6BDA3A-FB7A-4461-9CFD-B19C9CBCEFFD}"/>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graphicEl>
                                              <a:dgm id="{284D11F4-B85D-4B43-9D26-872A942EFCF8}"/>
                                            </p:graphicEl>
                                          </p:spTgt>
                                        </p:tgtEl>
                                        <p:attrNameLst>
                                          <p:attrName>style.visibility</p:attrName>
                                        </p:attrNameLst>
                                      </p:cBhvr>
                                      <p:to>
                                        <p:strVal val="visible"/>
                                      </p:to>
                                    </p:set>
                                    <p:animEffect transition="in" filter="fade">
                                      <p:cBhvr>
                                        <p:cTn id="23" dur="500"/>
                                        <p:tgtEl>
                                          <p:spTgt spid="2">
                                            <p:graphicEl>
                                              <a:dgm id="{284D11F4-B85D-4B43-9D26-872A942EFCF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graphicEl>
                                              <a:dgm id="{84B360E5-043A-4D3D-B0FC-1F04B37678C2}"/>
                                            </p:graphicEl>
                                          </p:spTgt>
                                        </p:tgtEl>
                                        <p:attrNameLst>
                                          <p:attrName>style.visibility</p:attrName>
                                        </p:attrNameLst>
                                      </p:cBhvr>
                                      <p:to>
                                        <p:strVal val="visible"/>
                                      </p:to>
                                    </p:set>
                                    <p:animEffect transition="in" filter="fade">
                                      <p:cBhvr>
                                        <p:cTn id="26" dur="500"/>
                                        <p:tgtEl>
                                          <p:spTgt spid="2">
                                            <p:graphicEl>
                                              <a:dgm id="{84B360E5-043A-4D3D-B0FC-1F04B37678C2}"/>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graphicEl>
                                              <a:dgm id="{F4E02456-23A5-470F-A767-067036210F88}"/>
                                            </p:graphicEl>
                                          </p:spTgt>
                                        </p:tgtEl>
                                        <p:attrNameLst>
                                          <p:attrName>style.visibility</p:attrName>
                                        </p:attrNameLst>
                                      </p:cBhvr>
                                      <p:to>
                                        <p:strVal val="visible"/>
                                      </p:to>
                                    </p:set>
                                    <p:animEffect transition="in" filter="fade">
                                      <p:cBhvr>
                                        <p:cTn id="31" dur="500"/>
                                        <p:tgtEl>
                                          <p:spTgt spid="2">
                                            <p:graphicEl>
                                              <a:dgm id="{F4E02456-23A5-470F-A767-067036210F88}"/>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graphicEl>
                                              <a:dgm id="{1D33D239-1EA3-41D7-A80D-D2B338CDBB2A}"/>
                                            </p:graphicEl>
                                          </p:spTgt>
                                        </p:tgtEl>
                                        <p:attrNameLst>
                                          <p:attrName>style.visibility</p:attrName>
                                        </p:attrNameLst>
                                      </p:cBhvr>
                                      <p:to>
                                        <p:strVal val="visible"/>
                                      </p:to>
                                    </p:set>
                                    <p:animEffect transition="in" filter="fade">
                                      <p:cBhvr>
                                        <p:cTn id="34" dur="500"/>
                                        <p:tgtEl>
                                          <p:spTgt spid="2">
                                            <p:graphicEl>
                                              <a:dgm id="{1D33D239-1EA3-41D7-A80D-D2B338CDBB2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graphicEl>
                                              <a:dgm id="{1171C895-4F29-4D5F-98C1-A29796ACDFED}"/>
                                            </p:graphicEl>
                                          </p:spTgt>
                                        </p:tgtEl>
                                        <p:attrNameLst>
                                          <p:attrName>style.visibility</p:attrName>
                                        </p:attrNameLst>
                                      </p:cBhvr>
                                      <p:to>
                                        <p:strVal val="visible"/>
                                      </p:to>
                                    </p:set>
                                    <p:animEffect transition="in" filter="fade">
                                      <p:cBhvr>
                                        <p:cTn id="39" dur="500"/>
                                        <p:tgtEl>
                                          <p:spTgt spid="2">
                                            <p:graphicEl>
                                              <a:dgm id="{1171C895-4F29-4D5F-98C1-A29796ACDFED}"/>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graphicEl>
                                              <a:dgm id="{12AA8C0D-B53A-4853-803D-FAAA345CA8BD}"/>
                                            </p:graphicEl>
                                          </p:spTgt>
                                        </p:tgtEl>
                                        <p:attrNameLst>
                                          <p:attrName>style.visibility</p:attrName>
                                        </p:attrNameLst>
                                      </p:cBhvr>
                                      <p:to>
                                        <p:strVal val="visible"/>
                                      </p:to>
                                    </p:set>
                                    <p:animEffect transition="in" filter="fade">
                                      <p:cBhvr>
                                        <p:cTn id="42" dur="500"/>
                                        <p:tgtEl>
                                          <p:spTgt spid="2">
                                            <p:graphicEl>
                                              <a:dgm id="{12AA8C0D-B53A-4853-803D-FAAA345CA8B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95122206-10B1-4026-929A-60943B73CBBB}"/>
                                            </p:graphicEl>
                                          </p:spTgt>
                                        </p:tgtEl>
                                        <p:attrNameLst>
                                          <p:attrName>style.visibility</p:attrName>
                                        </p:attrNameLst>
                                      </p:cBhvr>
                                      <p:to>
                                        <p:strVal val="visible"/>
                                      </p:to>
                                    </p:set>
                                    <p:animEffect transition="in" filter="fade">
                                      <p:cBhvr>
                                        <p:cTn id="47" dur="500"/>
                                        <p:tgtEl>
                                          <p:spTgt spid="2">
                                            <p:graphicEl>
                                              <a:dgm id="{95122206-10B1-4026-929A-60943B73CBBB}"/>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
                                            <p:graphicEl>
                                              <a:dgm id="{58DFCFBA-7218-4C96-B3A1-9AB8400C7AB7}"/>
                                            </p:graphicEl>
                                          </p:spTgt>
                                        </p:tgtEl>
                                        <p:attrNameLst>
                                          <p:attrName>style.visibility</p:attrName>
                                        </p:attrNameLst>
                                      </p:cBhvr>
                                      <p:to>
                                        <p:strVal val="visible"/>
                                      </p:to>
                                    </p:set>
                                    <p:animEffect transition="in" filter="fade">
                                      <p:cBhvr>
                                        <p:cTn id="50" dur="500"/>
                                        <p:tgtEl>
                                          <p:spTgt spid="2">
                                            <p:graphicEl>
                                              <a:dgm id="{58DFCFBA-7218-4C96-B3A1-9AB8400C7AB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6D8322AF-844C-936C-F9B8-B770EE07AC9C}"/>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BE1CB4B-9C27-5AF4-7DA8-9E8C4541C490}"/>
              </a:ext>
            </a:extLst>
          </p:cNvPr>
          <p:cNvSpPr>
            <a:spLocks noGrp="1"/>
          </p:cNvSpPr>
          <p:nvPr>
            <p:ph idx="1"/>
          </p:nvPr>
        </p:nvSpPr>
        <p:spPr>
          <a:xfrm>
            <a:off x="360106" y="1061883"/>
            <a:ext cx="7028836" cy="5056086"/>
          </a:xfrm>
        </p:spPr>
        <p:txBody>
          <a:bodyPr>
            <a:normAutofit fontScale="85000" lnSpcReduction="20000"/>
          </a:bodyPr>
          <a:lstStyle/>
          <a:p>
            <a:pPr marL="0" indent="0" algn="ctr" rtl="1">
              <a:lnSpc>
                <a:spcPct val="150000"/>
              </a:lnSpc>
              <a:buNone/>
            </a:pPr>
            <a:r>
              <a:rPr lang="fa-IR" b="1" dirty="0">
                <a:latin typeface="Vazir" panose="020B0603030804020204" pitchFamily="34" charset="-78"/>
                <a:cs typeface="Vazir" panose="020B0603030804020204" pitchFamily="34" charset="-78"/>
              </a:rPr>
              <a:t>اهداف و تأثیرات فعالیت</a:t>
            </a:r>
          </a:p>
          <a:p>
            <a:pPr algn="justLow" rtl="1">
              <a:lnSpc>
                <a:spcPct val="150000"/>
              </a:lnSpc>
            </a:pPr>
            <a:r>
              <a:rPr lang="fa-IR" b="1" dirty="0">
                <a:latin typeface="Vazir" panose="020B0603030804020204" pitchFamily="34" charset="-78"/>
                <a:cs typeface="Vazir" panose="020B0603030804020204" pitchFamily="34" charset="-78"/>
              </a:rPr>
              <a:t>رشد شناختی: </a:t>
            </a:r>
            <a:r>
              <a:rPr lang="fa-IR" dirty="0">
                <a:latin typeface="Vazir" panose="020B0603030804020204" pitchFamily="34" charset="-78"/>
                <a:cs typeface="Vazir" panose="020B0603030804020204" pitchFamily="34" charset="-78"/>
              </a:rPr>
              <a:t>افزایش دانش و آگاهی دینی از طریق تجربه عملی و بازی‌محور.</a:t>
            </a:r>
          </a:p>
          <a:p>
            <a:pPr algn="justLow" rtl="1">
              <a:lnSpc>
                <a:spcPct val="150000"/>
              </a:lnSpc>
            </a:pPr>
            <a:r>
              <a:rPr lang="fa-IR" b="1" dirty="0">
                <a:latin typeface="Vazir" panose="020B0603030804020204" pitchFamily="34" charset="-78"/>
                <a:cs typeface="Vazir" panose="020B0603030804020204" pitchFamily="34" charset="-78"/>
              </a:rPr>
              <a:t>تأثیر عاطفی: </a:t>
            </a:r>
            <a:r>
              <a:rPr lang="fa-IR" dirty="0">
                <a:latin typeface="Vazir" panose="020B0603030804020204" pitchFamily="34" charset="-78"/>
                <a:cs typeface="Vazir" panose="020B0603030804020204" pitchFamily="34" charset="-78"/>
              </a:rPr>
              <a:t>ایجاد علاقه، هم‌دلی و احساس مثبت نسبت به مفاهیم دینی.</a:t>
            </a:r>
          </a:p>
          <a:p>
            <a:pPr algn="justLow" rtl="1">
              <a:lnSpc>
                <a:spcPct val="150000"/>
              </a:lnSpc>
            </a:pPr>
            <a:r>
              <a:rPr lang="fa-IR" b="1" dirty="0">
                <a:latin typeface="Vazir" panose="020B0603030804020204" pitchFamily="34" charset="-78"/>
                <a:cs typeface="Vazir" panose="020B0603030804020204" pitchFamily="34" charset="-78"/>
              </a:rPr>
              <a:t>تغییر رفتاری: </a:t>
            </a:r>
            <a:r>
              <a:rPr lang="fa-IR" dirty="0">
                <a:latin typeface="Vazir" panose="020B0603030804020204" pitchFamily="34" charset="-78"/>
                <a:cs typeface="Vazir" panose="020B0603030804020204" pitchFamily="34" charset="-78"/>
              </a:rPr>
              <a:t>زمینه‌سازی برای بروز رفتارهای دینی و اخلاقی در محیط‌های واقعی.</a:t>
            </a:r>
          </a:p>
          <a:p>
            <a:pPr algn="justLow" rtl="1">
              <a:lnSpc>
                <a:spcPct val="150000"/>
              </a:lnSpc>
            </a:pPr>
            <a:r>
              <a:rPr lang="fa-IR" b="1" dirty="0">
                <a:latin typeface="Vazir" panose="020B0603030804020204" pitchFamily="34" charset="-78"/>
                <a:cs typeface="Vazir" panose="020B0603030804020204" pitchFamily="34" charset="-78"/>
              </a:rPr>
              <a:t>توانمندسازی نهادهای فرهنگی: </a:t>
            </a:r>
            <a:r>
              <a:rPr lang="fa-IR" dirty="0">
                <a:latin typeface="Vazir" panose="020B0603030804020204" pitchFamily="34" charset="-78"/>
                <a:cs typeface="Vazir" panose="020B0603030804020204" pitchFamily="34" charset="-78"/>
              </a:rPr>
              <a:t>ارائه قالب‌های نوآورانه برای تبلیغ و آموزش دینی.</a:t>
            </a:r>
          </a:p>
          <a:p>
            <a:pPr algn="justLow" rtl="1"/>
            <a:endParaRPr lang="en-US" dirty="0">
              <a:latin typeface="Vazir" panose="020B0603030804020204" pitchFamily="34" charset="-78"/>
              <a:cs typeface="Vazir" panose="020B0603030804020204" pitchFamily="34" charset="-78"/>
            </a:endParaRPr>
          </a:p>
        </p:txBody>
      </p:sp>
      <p:pic>
        <p:nvPicPr>
          <p:cNvPr id="7" name="Picture 6">
            <a:extLst>
              <a:ext uri="{FF2B5EF4-FFF2-40B4-BE49-F238E27FC236}">
                <a16:creationId xmlns:a16="http://schemas.microsoft.com/office/drawing/2014/main" id="{C76ADDA8-4EF4-92DE-EEA5-B8DD32A60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36773" y="-831979"/>
            <a:ext cx="8521957" cy="8521957"/>
          </a:xfrm>
          <a:prstGeom prst="rect">
            <a:avLst/>
          </a:prstGeom>
        </p:spPr>
      </p:pic>
    </p:spTree>
    <p:extLst>
      <p:ext uri="{BB962C8B-B14F-4D97-AF65-F5344CB8AC3E}">
        <p14:creationId xmlns:p14="http://schemas.microsoft.com/office/powerpoint/2010/main" val="2594396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35F68904-48F2-70A6-3EDF-D38408B3161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73F915E5-0E2B-4ECF-9439-9F914B2A77FE}"/>
              </a:ext>
            </a:extLst>
          </p:cNvPr>
          <p:cNvSpPr/>
          <p:nvPr/>
        </p:nvSpPr>
        <p:spPr>
          <a:xfrm>
            <a:off x="0" y="0"/>
            <a:ext cx="12698361" cy="7108723"/>
          </a:xfrm>
          <a:prstGeom prst="rect">
            <a:avLst/>
          </a:prstGeom>
          <a:solidFill>
            <a:srgbClr val="FCFB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emojis with different colors&#10;&#10;AI-generated content may be incorrect.">
            <a:extLst>
              <a:ext uri="{FF2B5EF4-FFF2-40B4-BE49-F238E27FC236}">
                <a16:creationId xmlns:a16="http://schemas.microsoft.com/office/drawing/2014/main" id="{E6A3000B-87E5-EF88-B656-75994395C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5" y="1714501"/>
            <a:ext cx="4538817" cy="2269408"/>
          </a:xfrm>
          <a:prstGeom prst="roundRect">
            <a:avLst>
              <a:gd name="adj" fmla="val 16667"/>
            </a:avLst>
          </a:prstGeom>
          <a:ln>
            <a:noFill/>
          </a:ln>
          <a:effectLst/>
        </p:spPr>
      </p:pic>
      <p:pic>
        <p:nvPicPr>
          <p:cNvPr id="10" name="Graphic 9" descr="Funny face with solid fill with solid fill">
            <a:extLst>
              <a:ext uri="{FF2B5EF4-FFF2-40B4-BE49-F238E27FC236}">
                <a16:creationId xmlns:a16="http://schemas.microsoft.com/office/drawing/2014/main" id="{EFF642E2-CBB0-0C30-AFCB-A66057C494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3148" y="88665"/>
            <a:ext cx="1575793" cy="1575793"/>
          </a:xfrm>
          <a:prstGeom prst="rect">
            <a:avLst/>
          </a:prstGeom>
        </p:spPr>
      </p:pic>
      <p:pic>
        <p:nvPicPr>
          <p:cNvPr id="12" name="Graphic 11" descr="Grinning face with solid fill with solid fill">
            <a:extLst>
              <a:ext uri="{FF2B5EF4-FFF2-40B4-BE49-F238E27FC236}">
                <a16:creationId xmlns:a16="http://schemas.microsoft.com/office/drawing/2014/main" id="{0587A190-D720-8630-3444-30E603F9CB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301" y="101396"/>
            <a:ext cx="1029871" cy="1029871"/>
          </a:xfrm>
          <a:prstGeom prst="rect">
            <a:avLst/>
          </a:prstGeom>
        </p:spPr>
      </p:pic>
      <p:pic>
        <p:nvPicPr>
          <p:cNvPr id="14" name="Graphic 13" descr="In love face with solid fill with solid fill">
            <a:extLst>
              <a:ext uri="{FF2B5EF4-FFF2-40B4-BE49-F238E27FC236}">
                <a16:creationId xmlns:a16="http://schemas.microsoft.com/office/drawing/2014/main" id="{71AF0FBC-5363-EF00-DB81-22755BEEBE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4323" y="5198429"/>
            <a:ext cx="1789123" cy="1789123"/>
          </a:xfrm>
          <a:prstGeom prst="rect">
            <a:avLst/>
          </a:prstGeom>
        </p:spPr>
      </p:pic>
      <p:pic>
        <p:nvPicPr>
          <p:cNvPr id="16" name="Graphic 15" descr="Moustache face with solid fill with solid fill">
            <a:extLst>
              <a:ext uri="{FF2B5EF4-FFF2-40B4-BE49-F238E27FC236}">
                <a16:creationId xmlns:a16="http://schemas.microsoft.com/office/drawing/2014/main" id="{7594E3FB-32C8-CED9-B256-A3FAF8CEC9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2255" y="4054989"/>
            <a:ext cx="1208957" cy="1208957"/>
          </a:xfrm>
          <a:prstGeom prst="rect">
            <a:avLst/>
          </a:prstGeom>
        </p:spPr>
      </p:pic>
      <p:pic>
        <p:nvPicPr>
          <p:cNvPr id="18" name="Graphic 17" descr="Sad face with solid fill with solid fill">
            <a:extLst>
              <a:ext uri="{FF2B5EF4-FFF2-40B4-BE49-F238E27FC236}">
                <a16:creationId xmlns:a16="http://schemas.microsoft.com/office/drawing/2014/main" id="{36EB7985-E9C5-5ADE-1B24-2E478EF237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48420" y="4567143"/>
            <a:ext cx="1285858" cy="1285858"/>
          </a:xfrm>
          <a:prstGeom prst="rect">
            <a:avLst/>
          </a:prstGeom>
        </p:spPr>
      </p:pic>
      <p:pic>
        <p:nvPicPr>
          <p:cNvPr id="20" name="Graphic 19" descr="Sunglasses face with solid fill with solid fill">
            <a:extLst>
              <a:ext uri="{FF2B5EF4-FFF2-40B4-BE49-F238E27FC236}">
                <a16:creationId xmlns:a16="http://schemas.microsoft.com/office/drawing/2014/main" id="{C340407C-A7B1-197C-084C-C5BAE79184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48884" y="1015995"/>
            <a:ext cx="685191" cy="685191"/>
          </a:xfrm>
          <a:prstGeom prst="rect">
            <a:avLst/>
          </a:prstGeom>
        </p:spPr>
      </p:pic>
      <p:pic>
        <p:nvPicPr>
          <p:cNvPr id="22" name="Graphic 21" descr="Tongue face with solid fill with solid fill">
            <a:extLst>
              <a:ext uri="{FF2B5EF4-FFF2-40B4-BE49-F238E27FC236}">
                <a16:creationId xmlns:a16="http://schemas.microsoft.com/office/drawing/2014/main" id="{2CB793CB-F49A-412D-20F7-67429F5C43E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4120506"/>
            <a:ext cx="1555606" cy="1555606"/>
          </a:xfrm>
          <a:prstGeom prst="rect">
            <a:avLst/>
          </a:prstGeom>
        </p:spPr>
      </p:pic>
      <p:pic>
        <p:nvPicPr>
          <p:cNvPr id="24" name="Graphic 23" descr="Winking face with solid fill with solid fill">
            <a:extLst>
              <a:ext uri="{FF2B5EF4-FFF2-40B4-BE49-F238E27FC236}">
                <a16:creationId xmlns:a16="http://schemas.microsoft.com/office/drawing/2014/main" id="{C4F4539C-8032-5ADD-9C6E-527B4F36B27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088" y="508236"/>
            <a:ext cx="1228151" cy="1228151"/>
          </a:xfrm>
          <a:prstGeom prst="rect">
            <a:avLst/>
          </a:prstGeom>
        </p:spPr>
      </p:pic>
      <p:sp>
        <p:nvSpPr>
          <p:cNvPr id="27" name="TextBox 26">
            <a:extLst>
              <a:ext uri="{FF2B5EF4-FFF2-40B4-BE49-F238E27FC236}">
                <a16:creationId xmlns:a16="http://schemas.microsoft.com/office/drawing/2014/main" id="{AC2B3468-162A-8D5F-A4F7-8C289222DBA2}"/>
              </a:ext>
            </a:extLst>
          </p:cNvPr>
          <p:cNvSpPr txBox="1"/>
          <p:nvPr/>
        </p:nvSpPr>
        <p:spPr>
          <a:xfrm>
            <a:off x="5163228" y="508236"/>
            <a:ext cx="6349180" cy="2631490"/>
          </a:xfrm>
          <a:prstGeom prst="rect">
            <a:avLst/>
          </a:prstGeom>
          <a:noFill/>
        </p:spPr>
        <p:txBody>
          <a:bodyPr wrap="square">
            <a:spAutoFit/>
          </a:bodyPr>
          <a:lstStyle/>
          <a:p>
            <a:pPr algn="ctr" rtl="1">
              <a:lnSpc>
                <a:spcPct val="150000"/>
              </a:lnSpc>
            </a:pPr>
            <a:r>
              <a:rPr lang="fa-IR" sz="2800" b="1" dirty="0">
                <a:latin typeface="Vazir" panose="020B0603030804020204" pitchFamily="34" charset="-78"/>
                <a:cs typeface="Vazir" panose="020B0603030804020204" pitchFamily="34" charset="-78"/>
              </a:rPr>
              <a:t>بازخوردهای </a:t>
            </a:r>
            <a:r>
              <a:rPr lang="fa-IR" sz="4000" b="1" dirty="0">
                <a:solidFill>
                  <a:schemeClr val="accent6"/>
                </a:solidFill>
                <a:latin typeface="Vazir" panose="020B0603030804020204" pitchFamily="34" charset="-78"/>
                <a:cs typeface="Vazir" panose="020B0603030804020204" pitchFamily="34" charset="-78"/>
              </a:rPr>
              <a:t>مثبتی</a:t>
            </a:r>
            <a:r>
              <a:rPr lang="fa-IR" sz="2800" b="1" dirty="0">
                <a:latin typeface="Vazir" panose="020B0603030804020204" pitchFamily="34" charset="-78"/>
                <a:cs typeface="Vazir" panose="020B0603030804020204" pitchFamily="34" charset="-78"/>
              </a:rPr>
              <a:t> داشتیم</a:t>
            </a:r>
          </a:p>
          <a:p>
            <a:pPr marL="514350" indent="-514350" algn="r" rtl="1">
              <a:lnSpc>
                <a:spcPct val="150000"/>
              </a:lnSpc>
              <a:buFont typeface="Arial" panose="020B0604020202020204" pitchFamily="34" charset="0"/>
              <a:buChar char="•"/>
            </a:pPr>
            <a:r>
              <a:rPr lang="fa-IR" sz="2400" b="1" dirty="0">
                <a:latin typeface="Vazir" panose="020B0603030804020204" pitchFamily="34" charset="-78"/>
                <a:cs typeface="Vazir" panose="020B0603030804020204" pitchFamily="34" charset="-78"/>
              </a:rPr>
              <a:t>فروش و استقبال بازار</a:t>
            </a:r>
          </a:p>
          <a:p>
            <a:pPr marL="514350" indent="-514350" algn="r" rtl="1">
              <a:lnSpc>
                <a:spcPct val="150000"/>
              </a:lnSpc>
              <a:buFont typeface="Arial" panose="020B0604020202020204" pitchFamily="34" charset="0"/>
              <a:buChar char="•"/>
            </a:pPr>
            <a:r>
              <a:rPr lang="fa-IR" sz="2400" b="1" dirty="0">
                <a:latin typeface="Vazir" panose="020B0603030804020204" pitchFamily="34" charset="-78"/>
                <a:cs typeface="Vazir" panose="020B0603030804020204" pitchFamily="34" charset="-78"/>
              </a:rPr>
              <a:t>نظرات مستقیم کاربران</a:t>
            </a:r>
          </a:p>
          <a:p>
            <a:pPr marL="514350" indent="-514350" algn="r" rtl="1">
              <a:lnSpc>
                <a:spcPct val="150000"/>
              </a:lnSpc>
              <a:buFont typeface="Arial" panose="020B0604020202020204" pitchFamily="34" charset="0"/>
              <a:buChar char="•"/>
            </a:pPr>
            <a:r>
              <a:rPr lang="fa-IR" sz="2400" b="1" dirty="0">
                <a:latin typeface="Vazir" panose="020B0603030804020204" pitchFamily="34" charset="-78"/>
                <a:cs typeface="Vazir" panose="020B0603030804020204" pitchFamily="34" charset="-78"/>
              </a:rPr>
              <a:t>نظرات کارشناسان فرهنگی</a:t>
            </a:r>
          </a:p>
        </p:txBody>
      </p:sp>
      <p:sp>
        <p:nvSpPr>
          <p:cNvPr id="29" name="TextBox 28">
            <a:extLst>
              <a:ext uri="{FF2B5EF4-FFF2-40B4-BE49-F238E27FC236}">
                <a16:creationId xmlns:a16="http://schemas.microsoft.com/office/drawing/2014/main" id="{F43DAB2B-0F3E-12CC-C4A5-311D8D43E45C}"/>
              </a:ext>
            </a:extLst>
          </p:cNvPr>
          <p:cNvSpPr txBox="1"/>
          <p:nvPr/>
        </p:nvSpPr>
        <p:spPr>
          <a:xfrm>
            <a:off x="5013467" y="3517490"/>
            <a:ext cx="6349180" cy="2354491"/>
          </a:xfrm>
          <a:prstGeom prst="rect">
            <a:avLst/>
          </a:prstGeom>
          <a:noFill/>
        </p:spPr>
        <p:txBody>
          <a:bodyPr wrap="square">
            <a:spAutoFit/>
          </a:bodyPr>
          <a:lstStyle/>
          <a:p>
            <a:pPr algn="ctr" rtl="1">
              <a:lnSpc>
                <a:spcPct val="150000"/>
              </a:lnSpc>
            </a:pPr>
            <a:r>
              <a:rPr lang="fa-IR" sz="2800" b="1" dirty="0">
                <a:latin typeface="Vazir" panose="020B0603030804020204" pitchFamily="34" charset="-78"/>
                <a:cs typeface="Vazir" panose="020B0603030804020204" pitchFamily="34" charset="-78"/>
              </a:rPr>
              <a:t>معرفی و </a:t>
            </a:r>
            <a:r>
              <a:rPr lang="fa-IR" sz="2800" b="1" dirty="0">
                <a:solidFill>
                  <a:schemeClr val="accent1"/>
                </a:solidFill>
                <a:latin typeface="Vazir" panose="020B0603030804020204" pitchFamily="34" charset="-78"/>
                <a:cs typeface="Vazir" panose="020B0603030804020204" pitchFamily="34" charset="-78"/>
              </a:rPr>
              <a:t>تبلیغات</a:t>
            </a:r>
          </a:p>
          <a:p>
            <a:pPr marL="342900" indent="-342900" algn="r" rtl="1">
              <a:lnSpc>
                <a:spcPct val="150000"/>
              </a:lnSpc>
              <a:buFont typeface="Arial" panose="020B0604020202020204" pitchFamily="34" charset="0"/>
              <a:buChar char="•"/>
            </a:pPr>
            <a:r>
              <a:rPr lang="fa-IR" sz="2400" b="1" dirty="0">
                <a:latin typeface="Vazir" panose="020B0603030804020204" pitchFamily="34" charset="-78"/>
                <a:cs typeface="Vazir" panose="020B0603030804020204" pitchFamily="34" charset="-78"/>
              </a:rPr>
              <a:t>حضور در نمایشگاه‌ها و جشنواره‌های فرهنگی</a:t>
            </a:r>
          </a:p>
          <a:p>
            <a:pPr marL="342900" indent="-342900" algn="r" rtl="1">
              <a:lnSpc>
                <a:spcPct val="150000"/>
              </a:lnSpc>
              <a:buFont typeface="Arial" panose="020B0604020202020204" pitchFamily="34" charset="0"/>
              <a:buChar char="•"/>
            </a:pPr>
            <a:r>
              <a:rPr lang="fa-IR" sz="2400" b="1" dirty="0">
                <a:latin typeface="Vazir" panose="020B0603030804020204" pitchFamily="34" charset="-78"/>
                <a:cs typeface="Vazir" panose="020B0603030804020204" pitchFamily="34" charset="-78"/>
              </a:rPr>
              <a:t>فعالیت در فضای مجازی </a:t>
            </a:r>
          </a:p>
          <a:p>
            <a:pPr marL="342900" indent="-342900" algn="r" rtl="1">
              <a:lnSpc>
                <a:spcPct val="150000"/>
              </a:lnSpc>
              <a:buFont typeface="Arial" panose="020B0604020202020204" pitchFamily="34" charset="0"/>
              <a:buChar char="•"/>
            </a:pPr>
            <a:r>
              <a:rPr lang="fa-IR" sz="2400" b="1" dirty="0">
                <a:latin typeface="Vazir" panose="020B0603030804020204" pitchFamily="34" charset="-78"/>
                <a:cs typeface="Vazir" panose="020B0603030804020204" pitchFamily="34" charset="-78"/>
              </a:rPr>
              <a:t>استفاده از شبکه‌های پخش و فروش فرهنگی</a:t>
            </a:r>
          </a:p>
        </p:txBody>
      </p:sp>
    </p:spTree>
    <p:extLst>
      <p:ext uri="{BB962C8B-B14F-4D97-AF65-F5344CB8AC3E}">
        <p14:creationId xmlns:p14="http://schemas.microsoft.com/office/powerpoint/2010/main" val="4085330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utting coins into a pot&#10;&#10;AI-generated content may be incorrect.">
            <a:extLst>
              <a:ext uri="{FF2B5EF4-FFF2-40B4-BE49-F238E27FC236}">
                <a16:creationId xmlns:a16="http://schemas.microsoft.com/office/drawing/2014/main" id="{0B6ED1A2-1F05-9F56-0405-CFD9923B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571500"/>
            <a:ext cx="8572500" cy="5715000"/>
          </a:xfrm>
          <a:prstGeom prst="rect">
            <a:avLst/>
          </a:prstGeom>
        </p:spPr>
      </p:pic>
      <p:sp>
        <p:nvSpPr>
          <p:cNvPr id="6" name="Rectangle 5">
            <a:extLst>
              <a:ext uri="{FF2B5EF4-FFF2-40B4-BE49-F238E27FC236}">
                <a16:creationId xmlns:a16="http://schemas.microsoft.com/office/drawing/2014/main" id="{5BA193D6-F234-BAD0-F65A-0F4383B34E4F}"/>
              </a:ext>
            </a:extLst>
          </p:cNvPr>
          <p:cNvSpPr/>
          <p:nvPr/>
        </p:nvSpPr>
        <p:spPr>
          <a:xfrm>
            <a:off x="5979239" y="967184"/>
            <a:ext cx="2914038" cy="699384"/>
          </a:xfrm>
          <a:custGeom>
            <a:avLst/>
            <a:gdLst>
              <a:gd name="connsiteX0" fmla="*/ 0 w 2914038"/>
              <a:gd name="connsiteY0" fmla="*/ 0 h 699384"/>
              <a:gd name="connsiteX1" fmla="*/ 582808 w 2914038"/>
              <a:gd name="connsiteY1" fmla="*/ 0 h 699384"/>
              <a:gd name="connsiteX2" fmla="*/ 1194756 w 2914038"/>
              <a:gd name="connsiteY2" fmla="*/ 0 h 699384"/>
              <a:gd name="connsiteX3" fmla="*/ 1748423 w 2914038"/>
              <a:gd name="connsiteY3" fmla="*/ 0 h 699384"/>
              <a:gd name="connsiteX4" fmla="*/ 2272950 w 2914038"/>
              <a:gd name="connsiteY4" fmla="*/ 0 h 699384"/>
              <a:gd name="connsiteX5" fmla="*/ 2914038 w 2914038"/>
              <a:gd name="connsiteY5" fmla="*/ 0 h 699384"/>
              <a:gd name="connsiteX6" fmla="*/ 2914038 w 2914038"/>
              <a:gd name="connsiteY6" fmla="*/ 328710 h 699384"/>
              <a:gd name="connsiteX7" fmla="*/ 2914038 w 2914038"/>
              <a:gd name="connsiteY7" fmla="*/ 699384 h 699384"/>
              <a:gd name="connsiteX8" fmla="*/ 2389511 w 2914038"/>
              <a:gd name="connsiteY8" fmla="*/ 699384 h 699384"/>
              <a:gd name="connsiteX9" fmla="*/ 1864984 w 2914038"/>
              <a:gd name="connsiteY9" fmla="*/ 699384 h 699384"/>
              <a:gd name="connsiteX10" fmla="*/ 1223896 w 2914038"/>
              <a:gd name="connsiteY10" fmla="*/ 699384 h 699384"/>
              <a:gd name="connsiteX11" fmla="*/ 611948 w 2914038"/>
              <a:gd name="connsiteY11" fmla="*/ 699384 h 699384"/>
              <a:gd name="connsiteX12" fmla="*/ 0 w 2914038"/>
              <a:gd name="connsiteY12" fmla="*/ 699384 h 699384"/>
              <a:gd name="connsiteX13" fmla="*/ 0 w 2914038"/>
              <a:gd name="connsiteY13" fmla="*/ 349692 h 699384"/>
              <a:gd name="connsiteX14" fmla="*/ 0 w 2914038"/>
              <a:gd name="connsiteY14" fmla="*/ 0 h 69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4038" h="699384" fill="none" extrusionOk="0">
                <a:moveTo>
                  <a:pt x="0" y="0"/>
                </a:moveTo>
                <a:cubicBezTo>
                  <a:pt x="132169" y="-47989"/>
                  <a:pt x="439290" y="21251"/>
                  <a:pt x="582808" y="0"/>
                </a:cubicBezTo>
                <a:cubicBezTo>
                  <a:pt x="726326" y="-21251"/>
                  <a:pt x="964906" y="1720"/>
                  <a:pt x="1194756" y="0"/>
                </a:cubicBezTo>
                <a:cubicBezTo>
                  <a:pt x="1424606" y="-1720"/>
                  <a:pt x="1567513" y="13260"/>
                  <a:pt x="1748423" y="0"/>
                </a:cubicBezTo>
                <a:cubicBezTo>
                  <a:pt x="1929333" y="-13260"/>
                  <a:pt x="2123504" y="1531"/>
                  <a:pt x="2272950" y="0"/>
                </a:cubicBezTo>
                <a:cubicBezTo>
                  <a:pt x="2422396" y="-1531"/>
                  <a:pt x="2783150" y="59203"/>
                  <a:pt x="2914038" y="0"/>
                </a:cubicBezTo>
                <a:cubicBezTo>
                  <a:pt x="2936706" y="125044"/>
                  <a:pt x="2892715" y="195046"/>
                  <a:pt x="2914038" y="328710"/>
                </a:cubicBezTo>
                <a:cubicBezTo>
                  <a:pt x="2935361" y="462374"/>
                  <a:pt x="2896504" y="526763"/>
                  <a:pt x="2914038" y="699384"/>
                </a:cubicBezTo>
                <a:cubicBezTo>
                  <a:pt x="2748713" y="761062"/>
                  <a:pt x="2591756" y="660516"/>
                  <a:pt x="2389511" y="699384"/>
                </a:cubicBezTo>
                <a:cubicBezTo>
                  <a:pt x="2187266" y="738252"/>
                  <a:pt x="2074092" y="685034"/>
                  <a:pt x="1864984" y="699384"/>
                </a:cubicBezTo>
                <a:cubicBezTo>
                  <a:pt x="1655876" y="713734"/>
                  <a:pt x="1521202" y="653241"/>
                  <a:pt x="1223896" y="699384"/>
                </a:cubicBezTo>
                <a:cubicBezTo>
                  <a:pt x="926590" y="745527"/>
                  <a:pt x="841891" y="639800"/>
                  <a:pt x="611948" y="699384"/>
                </a:cubicBezTo>
                <a:cubicBezTo>
                  <a:pt x="382005" y="758968"/>
                  <a:pt x="271937" y="628705"/>
                  <a:pt x="0" y="699384"/>
                </a:cubicBezTo>
                <a:cubicBezTo>
                  <a:pt x="-27429" y="610550"/>
                  <a:pt x="22364" y="469405"/>
                  <a:pt x="0" y="349692"/>
                </a:cubicBezTo>
                <a:cubicBezTo>
                  <a:pt x="-22364" y="229979"/>
                  <a:pt x="8391" y="167612"/>
                  <a:pt x="0" y="0"/>
                </a:cubicBezTo>
                <a:close/>
              </a:path>
              <a:path w="2914038" h="699384" stroke="0" extrusionOk="0">
                <a:moveTo>
                  <a:pt x="0" y="0"/>
                </a:moveTo>
                <a:cubicBezTo>
                  <a:pt x="298701" y="-48270"/>
                  <a:pt x="485612" y="32249"/>
                  <a:pt x="641088" y="0"/>
                </a:cubicBezTo>
                <a:cubicBezTo>
                  <a:pt x="796564" y="-32249"/>
                  <a:pt x="956380" y="57074"/>
                  <a:pt x="1136475" y="0"/>
                </a:cubicBezTo>
                <a:cubicBezTo>
                  <a:pt x="1316570" y="-57074"/>
                  <a:pt x="1458264" y="13160"/>
                  <a:pt x="1661002" y="0"/>
                </a:cubicBezTo>
                <a:cubicBezTo>
                  <a:pt x="1863740" y="-13160"/>
                  <a:pt x="2078633" y="10318"/>
                  <a:pt x="2185529" y="0"/>
                </a:cubicBezTo>
                <a:cubicBezTo>
                  <a:pt x="2292425" y="-10318"/>
                  <a:pt x="2657102" y="32472"/>
                  <a:pt x="2914038" y="0"/>
                </a:cubicBezTo>
                <a:cubicBezTo>
                  <a:pt x="2938574" y="118330"/>
                  <a:pt x="2877497" y="167188"/>
                  <a:pt x="2914038" y="328710"/>
                </a:cubicBezTo>
                <a:cubicBezTo>
                  <a:pt x="2950579" y="490232"/>
                  <a:pt x="2875292" y="599149"/>
                  <a:pt x="2914038" y="699384"/>
                </a:cubicBezTo>
                <a:cubicBezTo>
                  <a:pt x="2620515" y="741106"/>
                  <a:pt x="2549960" y="691043"/>
                  <a:pt x="2302090" y="699384"/>
                </a:cubicBezTo>
                <a:cubicBezTo>
                  <a:pt x="2054220" y="707725"/>
                  <a:pt x="1927118" y="640356"/>
                  <a:pt x="1748423" y="699384"/>
                </a:cubicBezTo>
                <a:cubicBezTo>
                  <a:pt x="1569728" y="758412"/>
                  <a:pt x="1371751" y="635331"/>
                  <a:pt x="1136475" y="699384"/>
                </a:cubicBezTo>
                <a:cubicBezTo>
                  <a:pt x="901199" y="763437"/>
                  <a:pt x="766750" y="691856"/>
                  <a:pt x="611948" y="699384"/>
                </a:cubicBezTo>
                <a:cubicBezTo>
                  <a:pt x="457146" y="706912"/>
                  <a:pt x="126674" y="678326"/>
                  <a:pt x="0" y="699384"/>
                </a:cubicBezTo>
                <a:cubicBezTo>
                  <a:pt x="-17474" y="560895"/>
                  <a:pt x="40240" y="428302"/>
                  <a:pt x="0" y="335704"/>
                </a:cubicBezTo>
                <a:cubicBezTo>
                  <a:pt x="-40240" y="243106"/>
                  <a:pt x="29718" y="136697"/>
                  <a:pt x="0" y="0"/>
                </a:cubicBezTo>
                <a:close/>
              </a:path>
            </a:pathLst>
          </a:custGeom>
          <a:solidFill>
            <a:srgbClr val="FFFF00"/>
          </a:solidFill>
          <a:ln w="38100">
            <a:solidFill>
              <a:schemeClr val="accent2">
                <a:lumMod val="50000"/>
              </a:schemeClr>
            </a:solidFill>
            <a:extLst>
              <a:ext uri="{C807C97D-BFC1-408E-A445-0C87EB9F89A2}">
                <ask:lineSketchStyleProps xmlns:ask="http://schemas.microsoft.com/office/drawing/2018/sketchyshapes" sd="255386976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91F2DE7-D9E8-B3B6-1E41-0A9BEEE3B720}"/>
              </a:ext>
            </a:extLst>
          </p:cNvPr>
          <p:cNvSpPr/>
          <p:nvPr/>
        </p:nvSpPr>
        <p:spPr>
          <a:xfrm>
            <a:off x="5979239" y="3064560"/>
            <a:ext cx="2914038" cy="699384"/>
          </a:xfrm>
          <a:custGeom>
            <a:avLst/>
            <a:gdLst>
              <a:gd name="connsiteX0" fmla="*/ 0 w 2914038"/>
              <a:gd name="connsiteY0" fmla="*/ 0 h 699384"/>
              <a:gd name="connsiteX1" fmla="*/ 582808 w 2914038"/>
              <a:gd name="connsiteY1" fmla="*/ 0 h 699384"/>
              <a:gd name="connsiteX2" fmla="*/ 1194756 w 2914038"/>
              <a:gd name="connsiteY2" fmla="*/ 0 h 699384"/>
              <a:gd name="connsiteX3" fmla="*/ 1748423 w 2914038"/>
              <a:gd name="connsiteY3" fmla="*/ 0 h 699384"/>
              <a:gd name="connsiteX4" fmla="*/ 2272950 w 2914038"/>
              <a:gd name="connsiteY4" fmla="*/ 0 h 699384"/>
              <a:gd name="connsiteX5" fmla="*/ 2914038 w 2914038"/>
              <a:gd name="connsiteY5" fmla="*/ 0 h 699384"/>
              <a:gd name="connsiteX6" fmla="*/ 2914038 w 2914038"/>
              <a:gd name="connsiteY6" fmla="*/ 328710 h 699384"/>
              <a:gd name="connsiteX7" fmla="*/ 2914038 w 2914038"/>
              <a:gd name="connsiteY7" fmla="*/ 699384 h 699384"/>
              <a:gd name="connsiteX8" fmla="*/ 2389511 w 2914038"/>
              <a:gd name="connsiteY8" fmla="*/ 699384 h 699384"/>
              <a:gd name="connsiteX9" fmla="*/ 1864984 w 2914038"/>
              <a:gd name="connsiteY9" fmla="*/ 699384 h 699384"/>
              <a:gd name="connsiteX10" fmla="*/ 1223896 w 2914038"/>
              <a:gd name="connsiteY10" fmla="*/ 699384 h 699384"/>
              <a:gd name="connsiteX11" fmla="*/ 611948 w 2914038"/>
              <a:gd name="connsiteY11" fmla="*/ 699384 h 699384"/>
              <a:gd name="connsiteX12" fmla="*/ 0 w 2914038"/>
              <a:gd name="connsiteY12" fmla="*/ 699384 h 699384"/>
              <a:gd name="connsiteX13" fmla="*/ 0 w 2914038"/>
              <a:gd name="connsiteY13" fmla="*/ 349692 h 699384"/>
              <a:gd name="connsiteX14" fmla="*/ 0 w 2914038"/>
              <a:gd name="connsiteY14" fmla="*/ 0 h 69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4038" h="699384" fill="none" extrusionOk="0">
                <a:moveTo>
                  <a:pt x="0" y="0"/>
                </a:moveTo>
                <a:cubicBezTo>
                  <a:pt x="132169" y="-47989"/>
                  <a:pt x="439290" y="21251"/>
                  <a:pt x="582808" y="0"/>
                </a:cubicBezTo>
                <a:cubicBezTo>
                  <a:pt x="726326" y="-21251"/>
                  <a:pt x="964906" y="1720"/>
                  <a:pt x="1194756" y="0"/>
                </a:cubicBezTo>
                <a:cubicBezTo>
                  <a:pt x="1424606" y="-1720"/>
                  <a:pt x="1567513" y="13260"/>
                  <a:pt x="1748423" y="0"/>
                </a:cubicBezTo>
                <a:cubicBezTo>
                  <a:pt x="1929333" y="-13260"/>
                  <a:pt x="2123504" y="1531"/>
                  <a:pt x="2272950" y="0"/>
                </a:cubicBezTo>
                <a:cubicBezTo>
                  <a:pt x="2422396" y="-1531"/>
                  <a:pt x="2783150" y="59203"/>
                  <a:pt x="2914038" y="0"/>
                </a:cubicBezTo>
                <a:cubicBezTo>
                  <a:pt x="2936706" y="125044"/>
                  <a:pt x="2892715" y="195046"/>
                  <a:pt x="2914038" y="328710"/>
                </a:cubicBezTo>
                <a:cubicBezTo>
                  <a:pt x="2935361" y="462374"/>
                  <a:pt x="2896504" y="526763"/>
                  <a:pt x="2914038" y="699384"/>
                </a:cubicBezTo>
                <a:cubicBezTo>
                  <a:pt x="2748713" y="761062"/>
                  <a:pt x="2591756" y="660516"/>
                  <a:pt x="2389511" y="699384"/>
                </a:cubicBezTo>
                <a:cubicBezTo>
                  <a:pt x="2187266" y="738252"/>
                  <a:pt x="2074092" y="685034"/>
                  <a:pt x="1864984" y="699384"/>
                </a:cubicBezTo>
                <a:cubicBezTo>
                  <a:pt x="1655876" y="713734"/>
                  <a:pt x="1521202" y="653241"/>
                  <a:pt x="1223896" y="699384"/>
                </a:cubicBezTo>
                <a:cubicBezTo>
                  <a:pt x="926590" y="745527"/>
                  <a:pt x="841891" y="639800"/>
                  <a:pt x="611948" y="699384"/>
                </a:cubicBezTo>
                <a:cubicBezTo>
                  <a:pt x="382005" y="758968"/>
                  <a:pt x="271937" y="628705"/>
                  <a:pt x="0" y="699384"/>
                </a:cubicBezTo>
                <a:cubicBezTo>
                  <a:pt x="-27429" y="610550"/>
                  <a:pt x="22364" y="469405"/>
                  <a:pt x="0" y="349692"/>
                </a:cubicBezTo>
                <a:cubicBezTo>
                  <a:pt x="-22364" y="229979"/>
                  <a:pt x="8391" y="167612"/>
                  <a:pt x="0" y="0"/>
                </a:cubicBezTo>
                <a:close/>
              </a:path>
              <a:path w="2914038" h="699384" stroke="0" extrusionOk="0">
                <a:moveTo>
                  <a:pt x="0" y="0"/>
                </a:moveTo>
                <a:cubicBezTo>
                  <a:pt x="298701" y="-48270"/>
                  <a:pt x="485612" y="32249"/>
                  <a:pt x="641088" y="0"/>
                </a:cubicBezTo>
                <a:cubicBezTo>
                  <a:pt x="796564" y="-32249"/>
                  <a:pt x="956380" y="57074"/>
                  <a:pt x="1136475" y="0"/>
                </a:cubicBezTo>
                <a:cubicBezTo>
                  <a:pt x="1316570" y="-57074"/>
                  <a:pt x="1458264" y="13160"/>
                  <a:pt x="1661002" y="0"/>
                </a:cubicBezTo>
                <a:cubicBezTo>
                  <a:pt x="1863740" y="-13160"/>
                  <a:pt x="2078633" y="10318"/>
                  <a:pt x="2185529" y="0"/>
                </a:cubicBezTo>
                <a:cubicBezTo>
                  <a:pt x="2292425" y="-10318"/>
                  <a:pt x="2657102" y="32472"/>
                  <a:pt x="2914038" y="0"/>
                </a:cubicBezTo>
                <a:cubicBezTo>
                  <a:pt x="2938574" y="118330"/>
                  <a:pt x="2877497" y="167188"/>
                  <a:pt x="2914038" y="328710"/>
                </a:cubicBezTo>
                <a:cubicBezTo>
                  <a:pt x="2950579" y="490232"/>
                  <a:pt x="2875292" y="599149"/>
                  <a:pt x="2914038" y="699384"/>
                </a:cubicBezTo>
                <a:cubicBezTo>
                  <a:pt x="2620515" y="741106"/>
                  <a:pt x="2549960" y="691043"/>
                  <a:pt x="2302090" y="699384"/>
                </a:cubicBezTo>
                <a:cubicBezTo>
                  <a:pt x="2054220" y="707725"/>
                  <a:pt x="1927118" y="640356"/>
                  <a:pt x="1748423" y="699384"/>
                </a:cubicBezTo>
                <a:cubicBezTo>
                  <a:pt x="1569728" y="758412"/>
                  <a:pt x="1371751" y="635331"/>
                  <a:pt x="1136475" y="699384"/>
                </a:cubicBezTo>
                <a:cubicBezTo>
                  <a:pt x="901199" y="763437"/>
                  <a:pt x="766750" y="691856"/>
                  <a:pt x="611948" y="699384"/>
                </a:cubicBezTo>
                <a:cubicBezTo>
                  <a:pt x="457146" y="706912"/>
                  <a:pt x="126674" y="678326"/>
                  <a:pt x="0" y="699384"/>
                </a:cubicBezTo>
                <a:cubicBezTo>
                  <a:pt x="-17474" y="560895"/>
                  <a:pt x="40240" y="428302"/>
                  <a:pt x="0" y="335704"/>
                </a:cubicBezTo>
                <a:cubicBezTo>
                  <a:pt x="-40240" y="243106"/>
                  <a:pt x="29718" y="136697"/>
                  <a:pt x="0" y="0"/>
                </a:cubicBezTo>
                <a:close/>
              </a:path>
            </a:pathLst>
          </a:custGeom>
          <a:solidFill>
            <a:srgbClr val="FFFF00"/>
          </a:solidFill>
          <a:ln w="38100">
            <a:solidFill>
              <a:schemeClr val="accent2">
                <a:lumMod val="50000"/>
              </a:schemeClr>
            </a:solidFill>
            <a:extLst>
              <a:ext uri="{C807C97D-BFC1-408E-A445-0C87EB9F89A2}">
                <ask:lineSketchStyleProps xmlns:ask="http://schemas.microsoft.com/office/drawing/2018/sketchyshapes" sd="255386976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EBECBE-F261-8436-70EF-C741653EC0DA}"/>
              </a:ext>
            </a:extLst>
          </p:cNvPr>
          <p:cNvSpPr>
            <a:spLocks noGrp="1"/>
          </p:cNvSpPr>
          <p:nvPr>
            <p:ph idx="1"/>
          </p:nvPr>
        </p:nvSpPr>
        <p:spPr>
          <a:xfrm>
            <a:off x="3704301" y="967184"/>
            <a:ext cx="7543801" cy="4923632"/>
          </a:xfrm>
        </p:spPr>
        <p:txBody>
          <a:bodyPr>
            <a:normAutofit fontScale="92500" lnSpcReduction="10000"/>
          </a:bodyPr>
          <a:lstStyle/>
          <a:p>
            <a:pPr marL="0" indent="0" algn="ctr" rtl="1">
              <a:lnSpc>
                <a:spcPct val="150000"/>
              </a:lnSpc>
              <a:buNone/>
            </a:pPr>
            <a:r>
              <a:rPr lang="fa-IR" b="1" dirty="0">
                <a:latin typeface="Vazir" panose="020B0603030804020204" pitchFamily="34" charset="-78"/>
                <a:cs typeface="Vazir" panose="020B0603030804020204" pitchFamily="34" charset="-78"/>
              </a:rPr>
              <a:t>منابع مالی</a:t>
            </a:r>
            <a:endParaRPr lang="fa-IR" dirty="0">
              <a:latin typeface="Vazir" panose="020B0603030804020204" pitchFamily="34" charset="-78"/>
              <a:cs typeface="Vazir" panose="020B0603030804020204" pitchFamily="34" charset="-78"/>
            </a:endParaRPr>
          </a:p>
          <a:p>
            <a:pPr marL="0" indent="0" algn="ctr" rtl="1">
              <a:lnSpc>
                <a:spcPct val="150000"/>
              </a:lnSpc>
              <a:buNone/>
            </a:pPr>
            <a:r>
              <a:rPr lang="fa-IR" dirty="0">
                <a:latin typeface="Vazir" panose="020B0603030804020204" pitchFamily="34" charset="-78"/>
                <a:cs typeface="Vazir" panose="020B0603030804020204" pitchFamily="34" charset="-78"/>
              </a:rPr>
              <a:t>سرمایه شخصی اعضای تیم</a:t>
            </a:r>
          </a:p>
          <a:p>
            <a:pPr marL="0" indent="0" algn="ctr" rtl="1">
              <a:lnSpc>
                <a:spcPct val="150000"/>
              </a:lnSpc>
              <a:buNone/>
            </a:pPr>
            <a:r>
              <a:rPr lang="fa-IR" dirty="0">
                <a:latin typeface="Vazir" panose="020B0603030804020204" pitchFamily="34" charset="-78"/>
                <a:cs typeface="Vazir" panose="020B0603030804020204" pitchFamily="34" charset="-78"/>
              </a:rPr>
              <a:t>سود حاصل از فروش محصولات </a:t>
            </a:r>
          </a:p>
          <a:p>
            <a:pPr marL="0" indent="0" algn="ctr" rtl="1">
              <a:lnSpc>
                <a:spcPct val="150000"/>
              </a:lnSpc>
              <a:buNone/>
            </a:pPr>
            <a:r>
              <a:rPr lang="fa-IR" b="1" dirty="0">
                <a:latin typeface="Vazir" panose="020B0603030804020204" pitchFamily="34" charset="-78"/>
                <a:cs typeface="Vazir" panose="020B0603030804020204" pitchFamily="34" charset="-78"/>
              </a:rPr>
              <a:t>درآمدزایی</a:t>
            </a:r>
            <a:endParaRPr lang="fa-IR" dirty="0">
              <a:latin typeface="Vazir" panose="020B0603030804020204" pitchFamily="34" charset="-78"/>
              <a:cs typeface="Vazir" panose="020B0603030804020204" pitchFamily="34" charset="-78"/>
            </a:endParaRPr>
          </a:p>
          <a:p>
            <a:pPr marL="0" indent="0" algn="ctr" rtl="1">
              <a:lnSpc>
                <a:spcPct val="150000"/>
              </a:lnSpc>
              <a:buNone/>
            </a:pPr>
            <a:r>
              <a:rPr lang="fa-IR" dirty="0">
                <a:latin typeface="Vazir" panose="020B0603030804020204" pitchFamily="34" charset="-78"/>
                <a:cs typeface="Vazir" panose="020B0603030804020204" pitchFamily="34" charset="-78"/>
              </a:rPr>
              <a:t>فروش محصولات تولید شده</a:t>
            </a:r>
          </a:p>
          <a:p>
            <a:pPr marL="0" indent="0" algn="ctr" rtl="1">
              <a:lnSpc>
                <a:spcPct val="150000"/>
              </a:lnSpc>
              <a:buNone/>
            </a:pPr>
            <a:r>
              <a:rPr lang="fa-IR" dirty="0">
                <a:latin typeface="Vazir" panose="020B0603030804020204" pitchFamily="34" charset="-78"/>
                <a:cs typeface="Vazir" panose="020B0603030804020204" pitchFamily="34" charset="-78"/>
              </a:rPr>
              <a:t>فروش امتیاز بازی ها</a:t>
            </a:r>
          </a:p>
          <a:p>
            <a:pPr marL="0" indent="0" algn="ctr" rtl="1">
              <a:lnSpc>
                <a:spcPct val="150000"/>
              </a:lnSpc>
              <a:buNone/>
            </a:pPr>
            <a:r>
              <a:rPr lang="fa-IR" dirty="0">
                <a:latin typeface="Vazir" panose="020B0603030804020204" pitchFamily="34" charset="-78"/>
                <a:cs typeface="Vazir" panose="020B0603030804020204" pitchFamily="34" charset="-78"/>
              </a:rPr>
              <a:t>خدمات تولید بازی ها</a:t>
            </a:r>
          </a:p>
        </p:txBody>
      </p:sp>
    </p:spTree>
    <p:extLst>
      <p:ext uri="{BB962C8B-B14F-4D97-AF65-F5344CB8AC3E}">
        <p14:creationId xmlns:p14="http://schemas.microsoft.com/office/powerpoint/2010/main" val="258153553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B4D9807-EFF1-E7E3-004E-7622D3FDA832}"/>
              </a:ext>
            </a:extLst>
          </p:cNvPr>
          <p:cNvSpPr/>
          <p:nvPr/>
        </p:nvSpPr>
        <p:spPr>
          <a:xfrm>
            <a:off x="1169888" y="5844926"/>
            <a:ext cx="9852224" cy="835156"/>
          </a:xfrm>
          <a:custGeom>
            <a:avLst/>
            <a:gdLst>
              <a:gd name="connsiteX0" fmla="*/ 0 w 9852224"/>
              <a:gd name="connsiteY0" fmla="*/ 139195 h 835156"/>
              <a:gd name="connsiteX1" fmla="*/ 139195 w 9852224"/>
              <a:gd name="connsiteY1" fmla="*/ 0 h 835156"/>
              <a:gd name="connsiteX2" fmla="*/ 9713029 w 9852224"/>
              <a:gd name="connsiteY2" fmla="*/ 0 h 835156"/>
              <a:gd name="connsiteX3" fmla="*/ 9852224 w 9852224"/>
              <a:gd name="connsiteY3" fmla="*/ 139195 h 835156"/>
              <a:gd name="connsiteX4" fmla="*/ 9852224 w 9852224"/>
              <a:gd name="connsiteY4" fmla="*/ 695961 h 835156"/>
              <a:gd name="connsiteX5" fmla="*/ 9713029 w 9852224"/>
              <a:gd name="connsiteY5" fmla="*/ 835156 h 835156"/>
              <a:gd name="connsiteX6" fmla="*/ 139195 w 9852224"/>
              <a:gd name="connsiteY6" fmla="*/ 835156 h 835156"/>
              <a:gd name="connsiteX7" fmla="*/ 0 w 9852224"/>
              <a:gd name="connsiteY7" fmla="*/ 695961 h 835156"/>
              <a:gd name="connsiteX8" fmla="*/ 0 w 9852224"/>
              <a:gd name="connsiteY8" fmla="*/ 139195 h 83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224" h="835156" fill="none" extrusionOk="0">
                <a:moveTo>
                  <a:pt x="0" y="139195"/>
                </a:moveTo>
                <a:cubicBezTo>
                  <a:pt x="-8614" y="65585"/>
                  <a:pt x="65451" y="10172"/>
                  <a:pt x="139195" y="0"/>
                </a:cubicBezTo>
                <a:cubicBezTo>
                  <a:pt x="1391222" y="-28345"/>
                  <a:pt x="6127810" y="26804"/>
                  <a:pt x="9713029" y="0"/>
                </a:cubicBezTo>
                <a:cubicBezTo>
                  <a:pt x="9799005" y="-5392"/>
                  <a:pt x="9854164" y="56248"/>
                  <a:pt x="9852224" y="139195"/>
                </a:cubicBezTo>
                <a:cubicBezTo>
                  <a:pt x="9825144" y="279865"/>
                  <a:pt x="9810093" y="528054"/>
                  <a:pt x="9852224" y="695961"/>
                </a:cubicBezTo>
                <a:cubicBezTo>
                  <a:pt x="9849326" y="775951"/>
                  <a:pt x="9792019" y="837342"/>
                  <a:pt x="9713029" y="835156"/>
                </a:cubicBezTo>
                <a:cubicBezTo>
                  <a:pt x="5895696" y="857290"/>
                  <a:pt x="2676100" y="910644"/>
                  <a:pt x="139195" y="835156"/>
                </a:cubicBezTo>
                <a:cubicBezTo>
                  <a:pt x="64555" y="824862"/>
                  <a:pt x="-5070" y="777883"/>
                  <a:pt x="0" y="695961"/>
                </a:cubicBezTo>
                <a:cubicBezTo>
                  <a:pt x="-28627" y="509507"/>
                  <a:pt x="-8529" y="270693"/>
                  <a:pt x="0" y="139195"/>
                </a:cubicBezTo>
                <a:close/>
              </a:path>
              <a:path w="9852224" h="835156" stroke="0" extrusionOk="0">
                <a:moveTo>
                  <a:pt x="0" y="139195"/>
                </a:moveTo>
                <a:cubicBezTo>
                  <a:pt x="5236" y="61506"/>
                  <a:pt x="55490" y="4885"/>
                  <a:pt x="139195" y="0"/>
                </a:cubicBezTo>
                <a:cubicBezTo>
                  <a:pt x="1866911" y="-161168"/>
                  <a:pt x="6755440" y="-6102"/>
                  <a:pt x="9713029" y="0"/>
                </a:cubicBezTo>
                <a:cubicBezTo>
                  <a:pt x="9787939" y="7177"/>
                  <a:pt x="9859579" y="56474"/>
                  <a:pt x="9852224" y="139195"/>
                </a:cubicBezTo>
                <a:cubicBezTo>
                  <a:pt x="9871365" y="270402"/>
                  <a:pt x="9882377" y="638406"/>
                  <a:pt x="9852224" y="695961"/>
                </a:cubicBezTo>
                <a:cubicBezTo>
                  <a:pt x="9848101" y="763303"/>
                  <a:pt x="9787766" y="840524"/>
                  <a:pt x="9713029" y="835156"/>
                </a:cubicBezTo>
                <a:cubicBezTo>
                  <a:pt x="5089096" y="818270"/>
                  <a:pt x="3072076" y="974258"/>
                  <a:pt x="139195" y="835156"/>
                </a:cubicBezTo>
                <a:cubicBezTo>
                  <a:pt x="64973" y="834849"/>
                  <a:pt x="-8796" y="785096"/>
                  <a:pt x="0" y="695961"/>
                </a:cubicBezTo>
                <a:cubicBezTo>
                  <a:pt x="29168" y="509221"/>
                  <a:pt x="22002" y="265217"/>
                  <a:pt x="0" y="139195"/>
                </a:cubicBezTo>
                <a:close/>
              </a:path>
            </a:pathLst>
          </a:custGeom>
          <a:solidFill>
            <a:srgbClr val="FFFF00"/>
          </a:solidFill>
          <a:ln>
            <a:extLst>
              <a:ext uri="{C807C97D-BFC1-408E-A445-0C87EB9F89A2}">
                <ask:lineSketchStyleProps xmlns:ask="http://schemas.microsoft.com/office/drawing/2018/sketchyshapes" sd="293431646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lnSpc>
                <a:spcPct val="170000"/>
              </a:lnSpc>
            </a:pPr>
            <a:r>
              <a:rPr lang="fa-IR" b="1" dirty="0">
                <a:solidFill>
                  <a:schemeClr val="tx1"/>
                </a:solidFill>
                <a:latin typeface="Vazir" panose="020B0603030804020204" pitchFamily="34" charset="-78"/>
                <a:cs typeface="Vazir" panose="020B0603030804020204" pitchFamily="34" charset="-78"/>
              </a:rPr>
              <a:t>تبادل تجربه و هم‌فکری در طراحی و تست بازی‌ها          همکاری در فرآیند تولید و توزیع محصولات</a:t>
            </a:r>
          </a:p>
        </p:txBody>
      </p:sp>
      <p:pic>
        <p:nvPicPr>
          <p:cNvPr id="7" name="Picture 6" descr="A person shaking hands with a briefcase&#10;&#10;AI-generated content may be incorrect.">
            <a:extLst>
              <a:ext uri="{FF2B5EF4-FFF2-40B4-BE49-F238E27FC236}">
                <a16:creationId xmlns:a16="http://schemas.microsoft.com/office/drawing/2014/main" id="{881130A6-AA8E-C5FD-DC29-852B10F17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085" y="1909916"/>
            <a:ext cx="4260771" cy="3944257"/>
          </a:xfrm>
          <a:prstGeom prst="rect">
            <a:avLst/>
          </a:prstGeom>
        </p:spPr>
      </p:pic>
      <p:sp>
        <p:nvSpPr>
          <p:cNvPr id="8" name="Oval 7">
            <a:extLst>
              <a:ext uri="{FF2B5EF4-FFF2-40B4-BE49-F238E27FC236}">
                <a16:creationId xmlns:a16="http://schemas.microsoft.com/office/drawing/2014/main" id="{3F490CA2-0CDD-F00F-C7FA-CF5E0251DDC7}"/>
              </a:ext>
            </a:extLst>
          </p:cNvPr>
          <p:cNvSpPr/>
          <p:nvPr/>
        </p:nvSpPr>
        <p:spPr>
          <a:xfrm>
            <a:off x="8849033" y="1909916"/>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chemeClr val="accent6">
              <a:lumMod val="60000"/>
              <a:lumOff val="40000"/>
            </a:schemeClr>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ضربان</a:t>
            </a:r>
            <a:endParaRPr lang="en-US" sz="2800" dirty="0">
              <a:latin typeface="Digi Madasi Bold" panose="020F0806080000060004" pitchFamily="34" charset="-78"/>
              <a:cs typeface="Digi Madasi Bold" panose="020F0806080000060004" pitchFamily="34" charset="-78"/>
            </a:endParaRPr>
          </a:p>
        </p:txBody>
      </p:sp>
      <p:sp>
        <p:nvSpPr>
          <p:cNvPr id="9" name="Oval 8">
            <a:extLst>
              <a:ext uri="{FF2B5EF4-FFF2-40B4-BE49-F238E27FC236}">
                <a16:creationId xmlns:a16="http://schemas.microsoft.com/office/drawing/2014/main" id="{27FA03F7-2AC6-3611-C0F9-0C93F83A76C2}"/>
              </a:ext>
            </a:extLst>
          </p:cNvPr>
          <p:cNvSpPr/>
          <p:nvPr/>
        </p:nvSpPr>
        <p:spPr>
          <a:xfrm>
            <a:off x="7329949" y="391769"/>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chemeClr val="accent4">
              <a:lumMod val="20000"/>
              <a:lumOff val="80000"/>
            </a:schemeClr>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آکوگیم</a:t>
            </a:r>
            <a:endParaRPr lang="en-US" sz="2800" dirty="0">
              <a:latin typeface="Digi Madasi Bold" panose="020F0806080000060004" pitchFamily="34" charset="-78"/>
              <a:cs typeface="Digi Madasi Bold" panose="020F0806080000060004" pitchFamily="34" charset="-78"/>
            </a:endParaRPr>
          </a:p>
        </p:txBody>
      </p:sp>
      <p:sp>
        <p:nvSpPr>
          <p:cNvPr id="10" name="Oval 9">
            <a:extLst>
              <a:ext uri="{FF2B5EF4-FFF2-40B4-BE49-F238E27FC236}">
                <a16:creationId xmlns:a16="http://schemas.microsoft.com/office/drawing/2014/main" id="{AE7EABC2-EFEE-4318-3BC7-93A624887171}"/>
              </a:ext>
            </a:extLst>
          </p:cNvPr>
          <p:cNvSpPr/>
          <p:nvPr/>
        </p:nvSpPr>
        <p:spPr>
          <a:xfrm>
            <a:off x="5051323" y="176981"/>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chemeClr val="accent2">
              <a:lumMod val="60000"/>
              <a:lumOff val="40000"/>
            </a:schemeClr>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امین</a:t>
            </a:r>
            <a:endParaRPr lang="en-US" sz="2800" dirty="0">
              <a:latin typeface="Digi Madasi Bold" panose="020F0806080000060004" pitchFamily="34" charset="-78"/>
              <a:cs typeface="Digi Madasi Bold" panose="020F0806080000060004" pitchFamily="34" charset="-78"/>
            </a:endParaRPr>
          </a:p>
        </p:txBody>
      </p:sp>
      <p:sp>
        <p:nvSpPr>
          <p:cNvPr id="11" name="Oval 10">
            <a:extLst>
              <a:ext uri="{FF2B5EF4-FFF2-40B4-BE49-F238E27FC236}">
                <a16:creationId xmlns:a16="http://schemas.microsoft.com/office/drawing/2014/main" id="{63FC1996-8ABF-4ACF-426B-60262539ECAD}"/>
              </a:ext>
            </a:extLst>
          </p:cNvPr>
          <p:cNvSpPr/>
          <p:nvPr/>
        </p:nvSpPr>
        <p:spPr>
          <a:xfrm>
            <a:off x="2934627" y="553065"/>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chemeClr val="accent5">
              <a:lumMod val="60000"/>
              <a:lumOff val="40000"/>
            </a:schemeClr>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جمال</a:t>
            </a:r>
            <a:endParaRPr lang="en-US" sz="2800" dirty="0">
              <a:latin typeface="Digi Madasi Bold" panose="020F0806080000060004" pitchFamily="34" charset="-78"/>
              <a:cs typeface="Digi Madasi Bold" panose="020F0806080000060004" pitchFamily="34" charset="-78"/>
            </a:endParaRPr>
          </a:p>
        </p:txBody>
      </p:sp>
      <p:sp>
        <p:nvSpPr>
          <p:cNvPr id="13" name="Oval 12">
            <a:extLst>
              <a:ext uri="{FF2B5EF4-FFF2-40B4-BE49-F238E27FC236}">
                <a16:creationId xmlns:a16="http://schemas.microsoft.com/office/drawing/2014/main" id="{917C9CC1-D758-01FC-052B-24F8C5C22C31}"/>
              </a:ext>
            </a:extLst>
          </p:cNvPr>
          <p:cNvSpPr/>
          <p:nvPr/>
        </p:nvSpPr>
        <p:spPr>
          <a:xfrm>
            <a:off x="1415543" y="1976285"/>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rgbClr val="FFC000"/>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کتابک</a:t>
            </a:r>
            <a:endParaRPr lang="en-US" sz="2800" dirty="0">
              <a:latin typeface="Digi Madasi Bold" panose="020F0806080000060004" pitchFamily="34" charset="-78"/>
              <a:cs typeface="Digi Madasi Bold" panose="020F0806080000060004" pitchFamily="34" charset="-78"/>
            </a:endParaRPr>
          </a:p>
        </p:txBody>
      </p:sp>
    </p:spTree>
    <p:extLst>
      <p:ext uri="{BB962C8B-B14F-4D97-AF65-F5344CB8AC3E}">
        <p14:creationId xmlns:p14="http://schemas.microsoft.com/office/powerpoint/2010/main" val="231935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9" grpId="0" animBg="1"/>
      <p:bldP spid="10"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849023-68D7-6657-BF6D-0301F623FD9B}"/>
              </a:ext>
            </a:extLst>
          </p:cNvPr>
          <p:cNvSpPr/>
          <p:nvPr/>
        </p:nvSpPr>
        <p:spPr>
          <a:xfrm>
            <a:off x="2910348" y="877247"/>
            <a:ext cx="6371303" cy="1165122"/>
          </a:xfrm>
          <a:custGeom>
            <a:avLst/>
            <a:gdLst>
              <a:gd name="connsiteX0" fmla="*/ 0 w 6371303"/>
              <a:gd name="connsiteY0" fmla="*/ 582561 h 1165122"/>
              <a:gd name="connsiteX1" fmla="*/ 582561 w 6371303"/>
              <a:gd name="connsiteY1" fmla="*/ 0 h 1165122"/>
              <a:gd name="connsiteX2" fmla="*/ 1181272 w 6371303"/>
              <a:gd name="connsiteY2" fmla="*/ 0 h 1165122"/>
              <a:gd name="connsiteX3" fmla="*/ 1884106 w 6371303"/>
              <a:gd name="connsiteY3" fmla="*/ 0 h 1165122"/>
              <a:gd name="connsiteX4" fmla="*/ 2586941 w 6371303"/>
              <a:gd name="connsiteY4" fmla="*/ 0 h 1165122"/>
              <a:gd name="connsiteX5" fmla="*/ 3289775 w 6371303"/>
              <a:gd name="connsiteY5" fmla="*/ 0 h 1165122"/>
              <a:gd name="connsiteX6" fmla="*/ 3888486 w 6371303"/>
              <a:gd name="connsiteY6" fmla="*/ 0 h 1165122"/>
              <a:gd name="connsiteX7" fmla="*/ 4591320 w 6371303"/>
              <a:gd name="connsiteY7" fmla="*/ 0 h 1165122"/>
              <a:gd name="connsiteX8" fmla="*/ 5788742 w 6371303"/>
              <a:gd name="connsiteY8" fmla="*/ 0 h 1165122"/>
              <a:gd name="connsiteX9" fmla="*/ 6371303 w 6371303"/>
              <a:gd name="connsiteY9" fmla="*/ 582561 h 1165122"/>
              <a:gd name="connsiteX10" fmla="*/ 6371303 w 6371303"/>
              <a:gd name="connsiteY10" fmla="*/ 582561 h 1165122"/>
              <a:gd name="connsiteX11" fmla="*/ 5788742 w 6371303"/>
              <a:gd name="connsiteY11" fmla="*/ 1165122 h 1165122"/>
              <a:gd name="connsiteX12" fmla="*/ 5033846 w 6371303"/>
              <a:gd name="connsiteY12" fmla="*/ 1165122 h 1165122"/>
              <a:gd name="connsiteX13" fmla="*/ 4331011 w 6371303"/>
              <a:gd name="connsiteY13" fmla="*/ 1165122 h 1165122"/>
              <a:gd name="connsiteX14" fmla="*/ 3680239 w 6371303"/>
              <a:gd name="connsiteY14" fmla="*/ 1165122 h 1165122"/>
              <a:gd name="connsiteX15" fmla="*/ 3081528 w 6371303"/>
              <a:gd name="connsiteY15" fmla="*/ 1165122 h 1165122"/>
              <a:gd name="connsiteX16" fmla="*/ 2430755 w 6371303"/>
              <a:gd name="connsiteY16" fmla="*/ 1165122 h 1165122"/>
              <a:gd name="connsiteX17" fmla="*/ 1884106 w 6371303"/>
              <a:gd name="connsiteY17" fmla="*/ 1165122 h 1165122"/>
              <a:gd name="connsiteX18" fmla="*/ 1285395 w 6371303"/>
              <a:gd name="connsiteY18" fmla="*/ 1165122 h 1165122"/>
              <a:gd name="connsiteX19" fmla="*/ 582561 w 6371303"/>
              <a:gd name="connsiteY19" fmla="*/ 1165122 h 1165122"/>
              <a:gd name="connsiteX20" fmla="*/ 0 w 6371303"/>
              <a:gd name="connsiteY20" fmla="*/ 582561 h 116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71303" h="1165122" fill="none" extrusionOk="0">
                <a:moveTo>
                  <a:pt x="0" y="582561"/>
                </a:moveTo>
                <a:cubicBezTo>
                  <a:pt x="26679" y="245128"/>
                  <a:pt x="252074" y="-6251"/>
                  <a:pt x="582561" y="0"/>
                </a:cubicBezTo>
                <a:cubicBezTo>
                  <a:pt x="804855" y="4593"/>
                  <a:pt x="996494" y="-17703"/>
                  <a:pt x="1181272" y="0"/>
                </a:cubicBezTo>
                <a:cubicBezTo>
                  <a:pt x="1366050" y="17703"/>
                  <a:pt x="1650684" y="-11520"/>
                  <a:pt x="1884106" y="0"/>
                </a:cubicBezTo>
                <a:cubicBezTo>
                  <a:pt x="2117528" y="11520"/>
                  <a:pt x="2374202" y="-8497"/>
                  <a:pt x="2586941" y="0"/>
                </a:cubicBezTo>
                <a:cubicBezTo>
                  <a:pt x="2799680" y="8497"/>
                  <a:pt x="3019811" y="13450"/>
                  <a:pt x="3289775" y="0"/>
                </a:cubicBezTo>
                <a:cubicBezTo>
                  <a:pt x="3559739" y="-13450"/>
                  <a:pt x="3636271" y="-28990"/>
                  <a:pt x="3888486" y="0"/>
                </a:cubicBezTo>
                <a:cubicBezTo>
                  <a:pt x="4140701" y="28990"/>
                  <a:pt x="4429089" y="26776"/>
                  <a:pt x="4591320" y="0"/>
                </a:cubicBezTo>
                <a:cubicBezTo>
                  <a:pt x="4753551" y="-26776"/>
                  <a:pt x="5465565" y="-2599"/>
                  <a:pt x="5788742" y="0"/>
                </a:cubicBezTo>
                <a:cubicBezTo>
                  <a:pt x="6106693" y="-72706"/>
                  <a:pt x="6296692" y="246766"/>
                  <a:pt x="6371303" y="582561"/>
                </a:cubicBezTo>
                <a:lnTo>
                  <a:pt x="6371303" y="582561"/>
                </a:lnTo>
                <a:cubicBezTo>
                  <a:pt x="6390451" y="863462"/>
                  <a:pt x="6143378" y="1115961"/>
                  <a:pt x="5788742" y="1165122"/>
                </a:cubicBezTo>
                <a:cubicBezTo>
                  <a:pt x="5449634" y="1130057"/>
                  <a:pt x="5196772" y="1165224"/>
                  <a:pt x="5033846" y="1165122"/>
                </a:cubicBezTo>
                <a:cubicBezTo>
                  <a:pt x="4870920" y="1165020"/>
                  <a:pt x="4498370" y="1186242"/>
                  <a:pt x="4331011" y="1165122"/>
                </a:cubicBezTo>
                <a:cubicBezTo>
                  <a:pt x="4163653" y="1144002"/>
                  <a:pt x="3945878" y="1179664"/>
                  <a:pt x="3680239" y="1165122"/>
                </a:cubicBezTo>
                <a:cubicBezTo>
                  <a:pt x="3414600" y="1150580"/>
                  <a:pt x="3311493" y="1139982"/>
                  <a:pt x="3081528" y="1165122"/>
                </a:cubicBezTo>
                <a:cubicBezTo>
                  <a:pt x="2851563" y="1190262"/>
                  <a:pt x="2717588" y="1146549"/>
                  <a:pt x="2430755" y="1165122"/>
                </a:cubicBezTo>
                <a:cubicBezTo>
                  <a:pt x="2143922" y="1183695"/>
                  <a:pt x="2043602" y="1184598"/>
                  <a:pt x="1884106" y="1165122"/>
                </a:cubicBezTo>
                <a:cubicBezTo>
                  <a:pt x="1724610" y="1145646"/>
                  <a:pt x="1497828" y="1147586"/>
                  <a:pt x="1285395" y="1165122"/>
                </a:cubicBezTo>
                <a:cubicBezTo>
                  <a:pt x="1072962" y="1182658"/>
                  <a:pt x="874218" y="1170283"/>
                  <a:pt x="582561" y="1165122"/>
                </a:cubicBezTo>
                <a:cubicBezTo>
                  <a:pt x="220702" y="1176237"/>
                  <a:pt x="3726" y="888060"/>
                  <a:pt x="0" y="582561"/>
                </a:cubicBezTo>
                <a:close/>
              </a:path>
              <a:path w="6371303" h="1165122" stroke="0" extrusionOk="0">
                <a:moveTo>
                  <a:pt x="0" y="582561"/>
                </a:moveTo>
                <a:cubicBezTo>
                  <a:pt x="28861" y="315291"/>
                  <a:pt x="226398" y="-8831"/>
                  <a:pt x="582561" y="0"/>
                </a:cubicBezTo>
                <a:cubicBezTo>
                  <a:pt x="754628" y="30084"/>
                  <a:pt x="1008127" y="-16010"/>
                  <a:pt x="1337457" y="0"/>
                </a:cubicBezTo>
                <a:cubicBezTo>
                  <a:pt x="1666787" y="16010"/>
                  <a:pt x="1710727" y="-23141"/>
                  <a:pt x="1884106" y="0"/>
                </a:cubicBezTo>
                <a:cubicBezTo>
                  <a:pt x="2057485" y="23141"/>
                  <a:pt x="2152452" y="8109"/>
                  <a:pt x="2378693" y="0"/>
                </a:cubicBezTo>
                <a:cubicBezTo>
                  <a:pt x="2604934" y="-8109"/>
                  <a:pt x="2709443" y="-18454"/>
                  <a:pt x="2873281" y="0"/>
                </a:cubicBezTo>
                <a:cubicBezTo>
                  <a:pt x="3037119" y="18454"/>
                  <a:pt x="3147347" y="-20878"/>
                  <a:pt x="3419930" y="0"/>
                </a:cubicBezTo>
                <a:cubicBezTo>
                  <a:pt x="3692513" y="20878"/>
                  <a:pt x="3852221" y="2837"/>
                  <a:pt x="4070702" y="0"/>
                </a:cubicBezTo>
                <a:cubicBezTo>
                  <a:pt x="4289183" y="-2837"/>
                  <a:pt x="4609274" y="-19931"/>
                  <a:pt x="4825599" y="0"/>
                </a:cubicBezTo>
                <a:cubicBezTo>
                  <a:pt x="5041924" y="19931"/>
                  <a:pt x="5367707" y="10278"/>
                  <a:pt x="5788742" y="0"/>
                </a:cubicBezTo>
                <a:cubicBezTo>
                  <a:pt x="6169613" y="-35922"/>
                  <a:pt x="6313118" y="231202"/>
                  <a:pt x="6371303" y="582561"/>
                </a:cubicBezTo>
                <a:lnTo>
                  <a:pt x="6371303" y="582561"/>
                </a:lnTo>
                <a:cubicBezTo>
                  <a:pt x="6370131" y="892046"/>
                  <a:pt x="6143694" y="1111272"/>
                  <a:pt x="5788742" y="1165122"/>
                </a:cubicBezTo>
                <a:cubicBezTo>
                  <a:pt x="5493388" y="1178213"/>
                  <a:pt x="5337310" y="1159783"/>
                  <a:pt x="5033846" y="1165122"/>
                </a:cubicBezTo>
                <a:cubicBezTo>
                  <a:pt x="4730382" y="1170461"/>
                  <a:pt x="4450983" y="1174427"/>
                  <a:pt x="4278950" y="1165122"/>
                </a:cubicBezTo>
                <a:cubicBezTo>
                  <a:pt x="4106917" y="1155817"/>
                  <a:pt x="3985994" y="1181893"/>
                  <a:pt x="3732301" y="1165122"/>
                </a:cubicBezTo>
                <a:cubicBezTo>
                  <a:pt x="3478608" y="1148351"/>
                  <a:pt x="3212350" y="1183461"/>
                  <a:pt x="3029466" y="1165122"/>
                </a:cubicBezTo>
                <a:cubicBezTo>
                  <a:pt x="2846583" y="1146783"/>
                  <a:pt x="2487162" y="1199847"/>
                  <a:pt x="2326632" y="1165122"/>
                </a:cubicBezTo>
                <a:cubicBezTo>
                  <a:pt x="2166102" y="1130397"/>
                  <a:pt x="1768067" y="1139374"/>
                  <a:pt x="1571735" y="1165122"/>
                </a:cubicBezTo>
                <a:cubicBezTo>
                  <a:pt x="1375403" y="1190870"/>
                  <a:pt x="799690" y="1152317"/>
                  <a:pt x="582561" y="1165122"/>
                </a:cubicBezTo>
                <a:cubicBezTo>
                  <a:pt x="215620" y="1229915"/>
                  <a:pt x="-8248" y="898312"/>
                  <a:pt x="0" y="582561"/>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2278280375">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800" b="1" dirty="0">
                <a:latin typeface="Vazir" panose="020B0603030804020204" pitchFamily="34" charset="-78"/>
                <a:cs typeface="Vazir" panose="020B0603030804020204" pitchFamily="34" charset="-78"/>
              </a:rPr>
              <a:t>یک ایده تکثیرپذیر</a:t>
            </a:r>
            <a:endParaRPr lang="en-US" sz="4800" dirty="0"/>
          </a:p>
        </p:txBody>
      </p:sp>
      <p:sp>
        <p:nvSpPr>
          <p:cNvPr id="6" name="Rectangle: Rounded Corners 5">
            <a:extLst>
              <a:ext uri="{FF2B5EF4-FFF2-40B4-BE49-F238E27FC236}">
                <a16:creationId xmlns:a16="http://schemas.microsoft.com/office/drawing/2014/main" id="{DC932C42-9BF0-072F-60FA-887D86C550B6}"/>
              </a:ext>
            </a:extLst>
          </p:cNvPr>
          <p:cNvSpPr/>
          <p:nvPr/>
        </p:nvSpPr>
        <p:spPr>
          <a:xfrm>
            <a:off x="1297856" y="2240906"/>
            <a:ext cx="9596285" cy="3510681"/>
          </a:xfrm>
          <a:custGeom>
            <a:avLst/>
            <a:gdLst>
              <a:gd name="connsiteX0" fmla="*/ 0 w 9596285"/>
              <a:gd name="connsiteY0" fmla="*/ 1312889 h 3510681"/>
              <a:gd name="connsiteX1" fmla="*/ 1312889 w 9596285"/>
              <a:gd name="connsiteY1" fmla="*/ 0 h 3510681"/>
              <a:gd name="connsiteX2" fmla="*/ 2149350 w 9596285"/>
              <a:gd name="connsiteY2" fmla="*/ 0 h 3510681"/>
              <a:gd name="connsiteX3" fmla="*/ 2916106 w 9596285"/>
              <a:gd name="connsiteY3" fmla="*/ 0 h 3510681"/>
              <a:gd name="connsiteX4" fmla="*/ 3613156 w 9596285"/>
              <a:gd name="connsiteY4" fmla="*/ 0 h 3510681"/>
              <a:gd name="connsiteX5" fmla="*/ 4240502 w 9596285"/>
              <a:gd name="connsiteY5" fmla="*/ 0 h 3510681"/>
              <a:gd name="connsiteX6" fmla="*/ 4937553 w 9596285"/>
              <a:gd name="connsiteY6" fmla="*/ 0 h 3510681"/>
              <a:gd name="connsiteX7" fmla="*/ 5495193 w 9596285"/>
              <a:gd name="connsiteY7" fmla="*/ 0 h 3510681"/>
              <a:gd name="connsiteX8" fmla="*/ 6122539 w 9596285"/>
              <a:gd name="connsiteY8" fmla="*/ 0 h 3510681"/>
              <a:gd name="connsiteX9" fmla="*/ 6680179 w 9596285"/>
              <a:gd name="connsiteY9" fmla="*/ 0 h 3510681"/>
              <a:gd name="connsiteX10" fmla="*/ 7377230 w 9596285"/>
              <a:gd name="connsiteY10" fmla="*/ 0 h 3510681"/>
              <a:gd name="connsiteX11" fmla="*/ 8283396 w 9596285"/>
              <a:gd name="connsiteY11" fmla="*/ 0 h 3510681"/>
              <a:gd name="connsiteX12" fmla="*/ 9596285 w 9596285"/>
              <a:gd name="connsiteY12" fmla="*/ 1312889 h 3510681"/>
              <a:gd name="connsiteX13" fmla="*/ 9596285 w 9596285"/>
              <a:gd name="connsiteY13" fmla="*/ 1755341 h 3510681"/>
              <a:gd name="connsiteX14" fmla="*/ 9596285 w 9596285"/>
              <a:gd name="connsiteY14" fmla="*/ 2197792 h 3510681"/>
              <a:gd name="connsiteX15" fmla="*/ 8283396 w 9596285"/>
              <a:gd name="connsiteY15" fmla="*/ 3510681 h 3510681"/>
              <a:gd name="connsiteX16" fmla="*/ 7725755 w 9596285"/>
              <a:gd name="connsiteY16" fmla="*/ 3510681 h 3510681"/>
              <a:gd name="connsiteX17" fmla="*/ 7237820 w 9596285"/>
              <a:gd name="connsiteY17" fmla="*/ 3510681 h 3510681"/>
              <a:gd name="connsiteX18" fmla="*/ 6401359 w 9596285"/>
              <a:gd name="connsiteY18" fmla="*/ 3510681 h 3510681"/>
              <a:gd name="connsiteX19" fmla="*/ 5564898 w 9596285"/>
              <a:gd name="connsiteY19" fmla="*/ 3510681 h 3510681"/>
              <a:gd name="connsiteX20" fmla="*/ 5007258 w 9596285"/>
              <a:gd name="connsiteY20" fmla="*/ 3510681 h 3510681"/>
              <a:gd name="connsiteX21" fmla="*/ 4170797 w 9596285"/>
              <a:gd name="connsiteY21" fmla="*/ 3510681 h 3510681"/>
              <a:gd name="connsiteX22" fmla="*/ 3404041 w 9596285"/>
              <a:gd name="connsiteY22" fmla="*/ 3510681 h 3510681"/>
              <a:gd name="connsiteX23" fmla="*/ 2637285 w 9596285"/>
              <a:gd name="connsiteY23" fmla="*/ 3510681 h 3510681"/>
              <a:gd name="connsiteX24" fmla="*/ 2149350 w 9596285"/>
              <a:gd name="connsiteY24" fmla="*/ 3510681 h 3510681"/>
              <a:gd name="connsiteX25" fmla="*/ 1312889 w 9596285"/>
              <a:gd name="connsiteY25" fmla="*/ 3510681 h 3510681"/>
              <a:gd name="connsiteX26" fmla="*/ 0 w 9596285"/>
              <a:gd name="connsiteY26" fmla="*/ 2197792 h 3510681"/>
              <a:gd name="connsiteX27" fmla="*/ 0 w 9596285"/>
              <a:gd name="connsiteY27" fmla="*/ 1764190 h 3510681"/>
              <a:gd name="connsiteX28" fmla="*/ 0 w 9596285"/>
              <a:gd name="connsiteY28" fmla="*/ 1312889 h 351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96285" h="3510681" fill="none" extrusionOk="0">
                <a:moveTo>
                  <a:pt x="0" y="1312889"/>
                </a:moveTo>
                <a:cubicBezTo>
                  <a:pt x="75986" y="425739"/>
                  <a:pt x="624627" y="-55035"/>
                  <a:pt x="1312889" y="0"/>
                </a:cubicBezTo>
                <a:cubicBezTo>
                  <a:pt x="1576372" y="16921"/>
                  <a:pt x="1828436" y="-1147"/>
                  <a:pt x="2149350" y="0"/>
                </a:cubicBezTo>
                <a:cubicBezTo>
                  <a:pt x="2470264" y="1147"/>
                  <a:pt x="2710346" y="14460"/>
                  <a:pt x="2916106" y="0"/>
                </a:cubicBezTo>
                <a:cubicBezTo>
                  <a:pt x="3121866" y="-14460"/>
                  <a:pt x="3353308" y="21211"/>
                  <a:pt x="3613156" y="0"/>
                </a:cubicBezTo>
                <a:cubicBezTo>
                  <a:pt x="3873004" y="-21211"/>
                  <a:pt x="3995361" y="-27670"/>
                  <a:pt x="4240502" y="0"/>
                </a:cubicBezTo>
                <a:cubicBezTo>
                  <a:pt x="4485643" y="27670"/>
                  <a:pt x="4698420" y="15497"/>
                  <a:pt x="4937553" y="0"/>
                </a:cubicBezTo>
                <a:cubicBezTo>
                  <a:pt x="5176686" y="-15497"/>
                  <a:pt x="5380738" y="-8347"/>
                  <a:pt x="5495193" y="0"/>
                </a:cubicBezTo>
                <a:cubicBezTo>
                  <a:pt x="5609648" y="8347"/>
                  <a:pt x="5975454" y="-16682"/>
                  <a:pt x="6122539" y="0"/>
                </a:cubicBezTo>
                <a:cubicBezTo>
                  <a:pt x="6269624" y="16682"/>
                  <a:pt x="6402850" y="26475"/>
                  <a:pt x="6680179" y="0"/>
                </a:cubicBezTo>
                <a:cubicBezTo>
                  <a:pt x="6957508" y="-26475"/>
                  <a:pt x="7177476" y="-9737"/>
                  <a:pt x="7377230" y="0"/>
                </a:cubicBezTo>
                <a:cubicBezTo>
                  <a:pt x="7576984" y="9737"/>
                  <a:pt x="8039116" y="-20245"/>
                  <a:pt x="8283396" y="0"/>
                </a:cubicBezTo>
                <a:cubicBezTo>
                  <a:pt x="8841942" y="-52468"/>
                  <a:pt x="9536667" y="745084"/>
                  <a:pt x="9596285" y="1312889"/>
                </a:cubicBezTo>
                <a:cubicBezTo>
                  <a:pt x="9580723" y="1497573"/>
                  <a:pt x="9595815" y="1549212"/>
                  <a:pt x="9596285" y="1755341"/>
                </a:cubicBezTo>
                <a:cubicBezTo>
                  <a:pt x="9596755" y="1961470"/>
                  <a:pt x="9576746" y="2016126"/>
                  <a:pt x="9596285" y="2197792"/>
                </a:cubicBezTo>
                <a:cubicBezTo>
                  <a:pt x="9474623" y="2842857"/>
                  <a:pt x="8919204" y="3443080"/>
                  <a:pt x="8283396" y="3510681"/>
                </a:cubicBezTo>
                <a:cubicBezTo>
                  <a:pt x="8052648" y="3498026"/>
                  <a:pt x="7842546" y="3499790"/>
                  <a:pt x="7725755" y="3510681"/>
                </a:cubicBezTo>
                <a:cubicBezTo>
                  <a:pt x="7608964" y="3521572"/>
                  <a:pt x="7471351" y="3507591"/>
                  <a:pt x="7237820" y="3510681"/>
                </a:cubicBezTo>
                <a:cubicBezTo>
                  <a:pt x="7004289" y="3513771"/>
                  <a:pt x="6800119" y="3485705"/>
                  <a:pt x="6401359" y="3510681"/>
                </a:cubicBezTo>
                <a:cubicBezTo>
                  <a:pt x="6002599" y="3535657"/>
                  <a:pt x="5812883" y="3511788"/>
                  <a:pt x="5564898" y="3510681"/>
                </a:cubicBezTo>
                <a:cubicBezTo>
                  <a:pt x="5316913" y="3509574"/>
                  <a:pt x="5138337" y="3498964"/>
                  <a:pt x="5007258" y="3510681"/>
                </a:cubicBezTo>
                <a:cubicBezTo>
                  <a:pt x="4876179" y="3522398"/>
                  <a:pt x="4408442" y="3517682"/>
                  <a:pt x="4170797" y="3510681"/>
                </a:cubicBezTo>
                <a:cubicBezTo>
                  <a:pt x="3933152" y="3503680"/>
                  <a:pt x="3660797" y="3525974"/>
                  <a:pt x="3404041" y="3510681"/>
                </a:cubicBezTo>
                <a:cubicBezTo>
                  <a:pt x="3147285" y="3495388"/>
                  <a:pt x="2866802" y="3511234"/>
                  <a:pt x="2637285" y="3510681"/>
                </a:cubicBezTo>
                <a:cubicBezTo>
                  <a:pt x="2407768" y="3510128"/>
                  <a:pt x="2247148" y="3517525"/>
                  <a:pt x="2149350" y="3510681"/>
                </a:cubicBezTo>
                <a:cubicBezTo>
                  <a:pt x="2051553" y="3503837"/>
                  <a:pt x="1709418" y="3488367"/>
                  <a:pt x="1312889" y="3510681"/>
                </a:cubicBezTo>
                <a:cubicBezTo>
                  <a:pt x="620279" y="3515271"/>
                  <a:pt x="53321" y="2947522"/>
                  <a:pt x="0" y="2197792"/>
                </a:cubicBezTo>
                <a:cubicBezTo>
                  <a:pt x="-7112" y="2045317"/>
                  <a:pt x="18771" y="1938230"/>
                  <a:pt x="0" y="1764190"/>
                </a:cubicBezTo>
                <a:cubicBezTo>
                  <a:pt x="-18771" y="1590150"/>
                  <a:pt x="-22122" y="1491393"/>
                  <a:pt x="0" y="1312889"/>
                </a:cubicBezTo>
                <a:close/>
              </a:path>
              <a:path w="9596285" h="3510681" stroke="0" extrusionOk="0">
                <a:moveTo>
                  <a:pt x="0" y="1312889"/>
                </a:moveTo>
                <a:cubicBezTo>
                  <a:pt x="29467" y="643414"/>
                  <a:pt x="484904" y="-26397"/>
                  <a:pt x="1312889" y="0"/>
                </a:cubicBezTo>
                <a:cubicBezTo>
                  <a:pt x="1517212" y="19541"/>
                  <a:pt x="1970628" y="20402"/>
                  <a:pt x="2149350" y="0"/>
                </a:cubicBezTo>
                <a:cubicBezTo>
                  <a:pt x="2328072" y="-20402"/>
                  <a:pt x="2521400" y="-27124"/>
                  <a:pt x="2706990" y="0"/>
                </a:cubicBezTo>
                <a:cubicBezTo>
                  <a:pt x="2892580" y="27124"/>
                  <a:pt x="3035116" y="-15909"/>
                  <a:pt x="3194926" y="0"/>
                </a:cubicBezTo>
                <a:cubicBezTo>
                  <a:pt x="3354736" y="15909"/>
                  <a:pt x="3476005" y="22432"/>
                  <a:pt x="3682861" y="0"/>
                </a:cubicBezTo>
                <a:cubicBezTo>
                  <a:pt x="3889717" y="-22432"/>
                  <a:pt x="4046896" y="9340"/>
                  <a:pt x="4240502" y="0"/>
                </a:cubicBezTo>
                <a:cubicBezTo>
                  <a:pt x="4434108" y="-9340"/>
                  <a:pt x="4797676" y="-7331"/>
                  <a:pt x="4937553" y="0"/>
                </a:cubicBezTo>
                <a:cubicBezTo>
                  <a:pt x="5077430" y="7331"/>
                  <a:pt x="5455940" y="26611"/>
                  <a:pt x="5774013" y="0"/>
                </a:cubicBezTo>
                <a:cubicBezTo>
                  <a:pt x="6092086" y="-26611"/>
                  <a:pt x="6207549" y="-29439"/>
                  <a:pt x="6610474" y="0"/>
                </a:cubicBezTo>
                <a:cubicBezTo>
                  <a:pt x="7013399" y="29439"/>
                  <a:pt x="7087759" y="-4325"/>
                  <a:pt x="7377230" y="0"/>
                </a:cubicBezTo>
                <a:cubicBezTo>
                  <a:pt x="7666701" y="4325"/>
                  <a:pt x="7901139" y="-23818"/>
                  <a:pt x="8283396" y="0"/>
                </a:cubicBezTo>
                <a:cubicBezTo>
                  <a:pt x="9067667" y="-95958"/>
                  <a:pt x="9656164" y="592702"/>
                  <a:pt x="9596285" y="1312889"/>
                </a:cubicBezTo>
                <a:cubicBezTo>
                  <a:pt x="9616703" y="1435685"/>
                  <a:pt x="9593068" y="1565556"/>
                  <a:pt x="9596285" y="1755341"/>
                </a:cubicBezTo>
                <a:cubicBezTo>
                  <a:pt x="9599502" y="1945126"/>
                  <a:pt x="9605311" y="2037506"/>
                  <a:pt x="9596285" y="2197792"/>
                </a:cubicBezTo>
                <a:cubicBezTo>
                  <a:pt x="9611633" y="2953954"/>
                  <a:pt x="8990474" y="3605379"/>
                  <a:pt x="8283396" y="3510681"/>
                </a:cubicBezTo>
                <a:cubicBezTo>
                  <a:pt x="8108270" y="3480725"/>
                  <a:pt x="7705882" y="3526876"/>
                  <a:pt x="7516640" y="3510681"/>
                </a:cubicBezTo>
                <a:cubicBezTo>
                  <a:pt x="7327398" y="3494486"/>
                  <a:pt x="6942433" y="3514552"/>
                  <a:pt x="6680179" y="3510681"/>
                </a:cubicBezTo>
                <a:cubicBezTo>
                  <a:pt x="6417925" y="3506810"/>
                  <a:pt x="6011966" y="3510499"/>
                  <a:pt x="5843719" y="3510681"/>
                </a:cubicBezTo>
                <a:cubicBezTo>
                  <a:pt x="5675472" y="3510863"/>
                  <a:pt x="5403173" y="3523048"/>
                  <a:pt x="5076963" y="3510681"/>
                </a:cubicBezTo>
                <a:cubicBezTo>
                  <a:pt x="4750753" y="3498314"/>
                  <a:pt x="4736794" y="3496184"/>
                  <a:pt x="4519322" y="3510681"/>
                </a:cubicBezTo>
                <a:cubicBezTo>
                  <a:pt x="4301850" y="3525178"/>
                  <a:pt x="4129378" y="3510640"/>
                  <a:pt x="3891977" y="3510681"/>
                </a:cubicBezTo>
                <a:cubicBezTo>
                  <a:pt x="3654577" y="3510722"/>
                  <a:pt x="3299312" y="3546859"/>
                  <a:pt x="3125221" y="3510681"/>
                </a:cubicBezTo>
                <a:cubicBezTo>
                  <a:pt x="2951130" y="3474503"/>
                  <a:pt x="2769700" y="3496236"/>
                  <a:pt x="2497875" y="3510681"/>
                </a:cubicBezTo>
                <a:cubicBezTo>
                  <a:pt x="2226050" y="3525126"/>
                  <a:pt x="2188844" y="3497561"/>
                  <a:pt x="1940235" y="3510681"/>
                </a:cubicBezTo>
                <a:cubicBezTo>
                  <a:pt x="1691626" y="3523801"/>
                  <a:pt x="1546138" y="3515250"/>
                  <a:pt x="1312889" y="3510681"/>
                </a:cubicBezTo>
                <a:cubicBezTo>
                  <a:pt x="571630" y="3566853"/>
                  <a:pt x="-93225" y="2912472"/>
                  <a:pt x="0" y="2197792"/>
                </a:cubicBezTo>
                <a:cubicBezTo>
                  <a:pt x="9815" y="2022066"/>
                  <a:pt x="-20493" y="1895413"/>
                  <a:pt x="0" y="1755341"/>
                </a:cubicBezTo>
                <a:cubicBezTo>
                  <a:pt x="20493" y="1615269"/>
                  <a:pt x="8001" y="1527172"/>
                  <a:pt x="0" y="1312889"/>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2278280375">
                  <a:prstGeom prst="roundRect">
                    <a:avLst>
                      <a:gd name="adj" fmla="val 3739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fa-IR" sz="2800" b="1" dirty="0">
                <a:latin typeface="Vazir" panose="020B0603030804020204" pitchFamily="34" charset="-78"/>
                <a:cs typeface="Vazir" panose="020B0603030804020204" pitchFamily="34" charset="-78"/>
              </a:rPr>
            </a:br>
            <a:r>
              <a:rPr lang="fa-IR" sz="2800" b="1" dirty="0">
                <a:solidFill>
                  <a:schemeClr val="accent5">
                    <a:lumMod val="50000"/>
                  </a:schemeClr>
                </a:solidFill>
                <a:latin typeface="Vazir" panose="020B0603030804020204" pitchFamily="34" charset="-78"/>
                <a:cs typeface="Vazir" panose="020B0603030804020204" pitchFamily="34" charset="-78"/>
              </a:rPr>
              <a:t>ماهیت محصول‌محور بودن بازی‌های رومیزی، زمینه‌ی گسترش و تکثیرپذیری بالایی دارد.</a:t>
            </a:r>
            <a:br>
              <a:rPr lang="fa-IR" sz="2800" b="1" dirty="0">
                <a:latin typeface="Vazir" panose="020B0603030804020204" pitchFamily="34" charset="-78"/>
                <a:cs typeface="Vazir" panose="020B0603030804020204" pitchFamily="34" charset="-78"/>
              </a:rPr>
            </a:br>
            <a:r>
              <a:rPr lang="fa-IR" sz="2800" b="1" dirty="0">
                <a:latin typeface="Vazir" panose="020B0603030804020204" pitchFamily="34" charset="-78"/>
                <a:cs typeface="Vazir" panose="020B0603030804020204" pitchFamily="34" charset="-78"/>
              </a:rPr>
              <a:t>نیازمند مقدمات، ابزار و تجهیزات، زمان معین و تحصیلات آکادمیک نیست.</a:t>
            </a:r>
            <a:br>
              <a:rPr lang="fa-IR" sz="2800" b="1" dirty="0">
                <a:latin typeface="Vazir" panose="020B0603030804020204" pitchFamily="34" charset="-78"/>
                <a:cs typeface="Vazir" panose="020B0603030804020204" pitchFamily="34" charset="-78"/>
              </a:rPr>
            </a:br>
            <a:r>
              <a:rPr lang="fa-IR" sz="2800" b="1" dirty="0">
                <a:solidFill>
                  <a:schemeClr val="accent5">
                    <a:lumMod val="50000"/>
                  </a:schemeClr>
                </a:solidFill>
                <a:latin typeface="Vazir" panose="020B0603030804020204" pitchFamily="34" charset="-78"/>
                <a:cs typeface="Vazir" panose="020B0603030804020204" pitchFamily="34" charset="-78"/>
              </a:rPr>
              <a:t>بازار بازی‌های فکری و فرهنگی هنوز اشباع نشده و پتانسیل بالایی برای رشد دارد.</a:t>
            </a:r>
          </a:p>
          <a:p>
            <a:pPr algn="ctr"/>
            <a:r>
              <a:rPr lang="fa-IR" sz="2800" b="1" dirty="0">
                <a:latin typeface="Vazir" panose="020B0603030804020204" pitchFamily="34" charset="-78"/>
                <a:cs typeface="Vazir" panose="020B0603030804020204" pitchFamily="34" charset="-78"/>
              </a:rPr>
              <a:t> </a:t>
            </a:r>
            <a:endParaRPr lang="en-US" sz="2800" dirty="0"/>
          </a:p>
        </p:txBody>
      </p:sp>
    </p:spTree>
    <p:extLst>
      <p:ext uri="{BB962C8B-B14F-4D97-AF65-F5344CB8AC3E}">
        <p14:creationId xmlns:p14="http://schemas.microsoft.com/office/powerpoint/2010/main" val="64798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FA90222A-DC39-5D64-F0D2-3ED9C01F2ED6}"/>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BBA1B5A-8FA1-494C-1314-56C4D8C89DF0}"/>
              </a:ext>
            </a:extLst>
          </p:cNvPr>
          <p:cNvSpPr/>
          <p:nvPr/>
        </p:nvSpPr>
        <p:spPr>
          <a:xfrm>
            <a:off x="2910346" y="317375"/>
            <a:ext cx="6371303" cy="1165122"/>
          </a:xfrm>
          <a:custGeom>
            <a:avLst/>
            <a:gdLst>
              <a:gd name="connsiteX0" fmla="*/ 0 w 6371303"/>
              <a:gd name="connsiteY0" fmla="*/ 582561 h 1165122"/>
              <a:gd name="connsiteX1" fmla="*/ 582561 w 6371303"/>
              <a:gd name="connsiteY1" fmla="*/ 0 h 1165122"/>
              <a:gd name="connsiteX2" fmla="*/ 1181272 w 6371303"/>
              <a:gd name="connsiteY2" fmla="*/ 0 h 1165122"/>
              <a:gd name="connsiteX3" fmla="*/ 1884106 w 6371303"/>
              <a:gd name="connsiteY3" fmla="*/ 0 h 1165122"/>
              <a:gd name="connsiteX4" fmla="*/ 2586941 w 6371303"/>
              <a:gd name="connsiteY4" fmla="*/ 0 h 1165122"/>
              <a:gd name="connsiteX5" fmla="*/ 3289775 w 6371303"/>
              <a:gd name="connsiteY5" fmla="*/ 0 h 1165122"/>
              <a:gd name="connsiteX6" fmla="*/ 3888486 w 6371303"/>
              <a:gd name="connsiteY6" fmla="*/ 0 h 1165122"/>
              <a:gd name="connsiteX7" fmla="*/ 4591320 w 6371303"/>
              <a:gd name="connsiteY7" fmla="*/ 0 h 1165122"/>
              <a:gd name="connsiteX8" fmla="*/ 5788742 w 6371303"/>
              <a:gd name="connsiteY8" fmla="*/ 0 h 1165122"/>
              <a:gd name="connsiteX9" fmla="*/ 6371303 w 6371303"/>
              <a:gd name="connsiteY9" fmla="*/ 582561 h 1165122"/>
              <a:gd name="connsiteX10" fmla="*/ 6371303 w 6371303"/>
              <a:gd name="connsiteY10" fmla="*/ 582561 h 1165122"/>
              <a:gd name="connsiteX11" fmla="*/ 5788742 w 6371303"/>
              <a:gd name="connsiteY11" fmla="*/ 1165122 h 1165122"/>
              <a:gd name="connsiteX12" fmla="*/ 5033846 w 6371303"/>
              <a:gd name="connsiteY12" fmla="*/ 1165122 h 1165122"/>
              <a:gd name="connsiteX13" fmla="*/ 4331011 w 6371303"/>
              <a:gd name="connsiteY13" fmla="*/ 1165122 h 1165122"/>
              <a:gd name="connsiteX14" fmla="*/ 3680239 w 6371303"/>
              <a:gd name="connsiteY14" fmla="*/ 1165122 h 1165122"/>
              <a:gd name="connsiteX15" fmla="*/ 3081528 w 6371303"/>
              <a:gd name="connsiteY15" fmla="*/ 1165122 h 1165122"/>
              <a:gd name="connsiteX16" fmla="*/ 2430755 w 6371303"/>
              <a:gd name="connsiteY16" fmla="*/ 1165122 h 1165122"/>
              <a:gd name="connsiteX17" fmla="*/ 1884106 w 6371303"/>
              <a:gd name="connsiteY17" fmla="*/ 1165122 h 1165122"/>
              <a:gd name="connsiteX18" fmla="*/ 1285395 w 6371303"/>
              <a:gd name="connsiteY18" fmla="*/ 1165122 h 1165122"/>
              <a:gd name="connsiteX19" fmla="*/ 582561 w 6371303"/>
              <a:gd name="connsiteY19" fmla="*/ 1165122 h 1165122"/>
              <a:gd name="connsiteX20" fmla="*/ 0 w 6371303"/>
              <a:gd name="connsiteY20" fmla="*/ 582561 h 116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71303" h="1165122" fill="none" extrusionOk="0">
                <a:moveTo>
                  <a:pt x="0" y="582561"/>
                </a:moveTo>
                <a:cubicBezTo>
                  <a:pt x="26679" y="245128"/>
                  <a:pt x="252074" y="-6251"/>
                  <a:pt x="582561" y="0"/>
                </a:cubicBezTo>
                <a:cubicBezTo>
                  <a:pt x="804855" y="4593"/>
                  <a:pt x="996494" y="-17703"/>
                  <a:pt x="1181272" y="0"/>
                </a:cubicBezTo>
                <a:cubicBezTo>
                  <a:pt x="1366050" y="17703"/>
                  <a:pt x="1650684" y="-11520"/>
                  <a:pt x="1884106" y="0"/>
                </a:cubicBezTo>
                <a:cubicBezTo>
                  <a:pt x="2117528" y="11520"/>
                  <a:pt x="2374202" y="-8497"/>
                  <a:pt x="2586941" y="0"/>
                </a:cubicBezTo>
                <a:cubicBezTo>
                  <a:pt x="2799680" y="8497"/>
                  <a:pt x="3019811" y="13450"/>
                  <a:pt x="3289775" y="0"/>
                </a:cubicBezTo>
                <a:cubicBezTo>
                  <a:pt x="3559739" y="-13450"/>
                  <a:pt x="3636271" y="-28990"/>
                  <a:pt x="3888486" y="0"/>
                </a:cubicBezTo>
                <a:cubicBezTo>
                  <a:pt x="4140701" y="28990"/>
                  <a:pt x="4429089" y="26776"/>
                  <a:pt x="4591320" y="0"/>
                </a:cubicBezTo>
                <a:cubicBezTo>
                  <a:pt x="4753551" y="-26776"/>
                  <a:pt x="5465565" y="-2599"/>
                  <a:pt x="5788742" y="0"/>
                </a:cubicBezTo>
                <a:cubicBezTo>
                  <a:pt x="6106693" y="-72706"/>
                  <a:pt x="6296692" y="246766"/>
                  <a:pt x="6371303" y="582561"/>
                </a:cubicBezTo>
                <a:lnTo>
                  <a:pt x="6371303" y="582561"/>
                </a:lnTo>
                <a:cubicBezTo>
                  <a:pt x="6390451" y="863462"/>
                  <a:pt x="6143378" y="1115961"/>
                  <a:pt x="5788742" y="1165122"/>
                </a:cubicBezTo>
                <a:cubicBezTo>
                  <a:pt x="5449634" y="1130057"/>
                  <a:pt x="5196772" y="1165224"/>
                  <a:pt x="5033846" y="1165122"/>
                </a:cubicBezTo>
                <a:cubicBezTo>
                  <a:pt x="4870920" y="1165020"/>
                  <a:pt x="4498370" y="1186242"/>
                  <a:pt x="4331011" y="1165122"/>
                </a:cubicBezTo>
                <a:cubicBezTo>
                  <a:pt x="4163653" y="1144002"/>
                  <a:pt x="3945878" y="1179664"/>
                  <a:pt x="3680239" y="1165122"/>
                </a:cubicBezTo>
                <a:cubicBezTo>
                  <a:pt x="3414600" y="1150580"/>
                  <a:pt x="3311493" y="1139982"/>
                  <a:pt x="3081528" y="1165122"/>
                </a:cubicBezTo>
                <a:cubicBezTo>
                  <a:pt x="2851563" y="1190262"/>
                  <a:pt x="2717588" y="1146549"/>
                  <a:pt x="2430755" y="1165122"/>
                </a:cubicBezTo>
                <a:cubicBezTo>
                  <a:pt x="2143922" y="1183695"/>
                  <a:pt x="2043602" y="1184598"/>
                  <a:pt x="1884106" y="1165122"/>
                </a:cubicBezTo>
                <a:cubicBezTo>
                  <a:pt x="1724610" y="1145646"/>
                  <a:pt x="1497828" y="1147586"/>
                  <a:pt x="1285395" y="1165122"/>
                </a:cubicBezTo>
                <a:cubicBezTo>
                  <a:pt x="1072962" y="1182658"/>
                  <a:pt x="874218" y="1170283"/>
                  <a:pt x="582561" y="1165122"/>
                </a:cubicBezTo>
                <a:cubicBezTo>
                  <a:pt x="220702" y="1176237"/>
                  <a:pt x="3726" y="888060"/>
                  <a:pt x="0" y="582561"/>
                </a:cubicBezTo>
                <a:close/>
              </a:path>
              <a:path w="6371303" h="1165122" stroke="0" extrusionOk="0">
                <a:moveTo>
                  <a:pt x="0" y="582561"/>
                </a:moveTo>
                <a:cubicBezTo>
                  <a:pt x="28861" y="315291"/>
                  <a:pt x="226398" y="-8831"/>
                  <a:pt x="582561" y="0"/>
                </a:cubicBezTo>
                <a:cubicBezTo>
                  <a:pt x="754628" y="30084"/>
                  <a:pt x="1008127" y="-16010"/>
                  <a:pt x="1337457" y="0"/>
                </a:cubicBezTo>
                <a:cubicBezTo>
                  <a:pt x="1666787" y="16010"/>
                  <a:pt x="1710727" y="-23141"/>
                  <a:pt x="1884106" y="0"/>
                </a:cubicBezTo>
                <a:cubicBezTo>
                  <a:pt x="2057485" y="23141"/>
                  <a:pt x="2152452" y="8109"/>
                  <a:pt x="2378693" y="0"/>
                </a:cubicBezTo>
                <a:cubicBezTo>
                  <a:pt x="2604934" y="-8109"/>
                  <a:pt x="2709443" y="-18454"/>
                  <a:pt x="2873281" y="0"/>
                </a:cubicBezTo>
                <a:cubicBezTo>
                  <a:pt x="3037119" y="18454"/>
                  <a:pt x="3147347" y="-20878"/>
                  <a:pt x="3419930" y="0"/>
                </a:cubicBezTo>
                <a:cubicBezTo>
                  <a:pt x="3692513" y="20878"/>
                  <a:pt x="3852221" y="2837"/>
                  <a:pt x="4070702" y="0"/>
                </a:cubicBezTo>
                <a:cubicBezTo>
                  <a:pt x="4289183" y="-2837"/>
                  <a:pt x="4609274" y="-19931"/>
                  <a:pt x="4825599" y="0"/>
                </a:cubicBezTo>
                <a:cubicBezTo>
                  <a:pt x="5041924" y="19931"/>
                  <a:pt x="5367707" y="10278"/>
                  <a:pt x="5788742" y="0"/>
                </a:cubicBezTo>
                <a:cubicBezTo>
                  <a:pt x="6169613" y="-35922"/>
                  <a:pt x="6313118" y="231202"/>
                  <a:pt x="6371303" y="582561"/>
                </a:cubicBezTo>
                <a:lnTo>
                  <a:pt x="6371303" y="582561"/>
                </a:lnTo>
                <a:cubicBezTo>
                  <a:pt x="6370131" y="892046"/>
                  <a:pt x="6143694" y="1111272"/>
                  <a:pt x="5788742" y="1165122"/>
                </a:cubicBezTo>
                <a:cubicBezTo>
                  <a:pt x="5493388" y="1178213"/>
                  <a:pt x="5337310" y="1159783"/>
                  <a:pt x="5033846" y="1165122"/>
                </a:cubicBezTo>
                <a:cubicBezTo>
                  <a:pt x="4730382" y="1170461"/>
                  <a:pt x="4450983" y="1174427"/>
                  <a:pt x="4278950" y="1165122"/>
                </a:cubicBezTo>
                <a:cubicBezTo>
                  <a:pt x="4106917" y="1155817"/>
                  <a:pt x="3985994" y="1181893"/>
                  <a:pt x="3732301" y="1165122"/>
                </a:cubicBezTo>
                <a:cubicBezTo>
                  <a:pt x="3478608" y="1148351"/>
                  <a:pt x="3212350" y="1183461"/>
                  <a:pt x="3029466" y="1165122"/>
                </a:cubicBezTo>
                <a:cubicBezTo>
                  <a:pt x="2846583" y="1146783"/>
                  <a:pt x="2487162" y="1199847"/>
                  <a:pt x="2326632" y="1165122"/>
                </a:cubicBezTo>
                <a:cubicBezTo>
                  <a:pt x="2166102" y="1130397"/>
                  <a:pt x="1768067" y="1139374"/>
                  <a:pt x="1571735" y="1165122"/>
                </a:cubicBezTo>
                <a:cubicBezTo>
                  <a:pt x="1375403" y="1190870"/>
                  <a:pt x="799690" y="1152317"/>
                  <a:pt x="582561" y="1165122"/>
                </a:cubicBezTo>
                <a:cubicBezTo>
                  <a:pt x="215620" y="1229915"/>
                  <a:pt x="-8248" y="898312"/>
                  <a:pt x="0" y="582561"/>
                </a:cubicBezTo>
                <a:close/>
              </a:path>
            </a:pathLst>
          </a:custGeom>
          <a:solidFill>
            <a:srgbClr val="ABEE16"/>
          </a:solidFill>
          <a:ln w="38100">
            <a:solidFill>
              <a:schemeClr val="accent6">
                <a:lumMod val="50000"/>
              </a:schemeClr>
            </a:solidFill>
            <a:extLst>
              <a:ext uri="{C807C97D-BFC1-408E-A445-0C87EB9F89A2}">
                <ask:lineSketchStyleProps xmlns:ask="http://schemas.microsoft.com/office/drawing/2018/sketchyshapes" sd="2278280375">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600" b="1" dirty="0">
                <a:solidFill>
                  <a:schemeClr val="accent3"/>
                </a:solidFill>
                <a:latin typeface="Vazir" panose="020B0603030804020204" pitchFamily="34" charset="-78"/>
                <a:cs typeface="Vazir" panose="020B0603030804020204" pitchFamily="34" charset="-78"/>
              </a:rPr>
              <a:t>مأموریت ما در تکثیر این مسیر</a:t>
            </a:r>
            <a:endParaRPr lang="en-US" sz="3600" dirty="0">
              <a:solidFill>
                <a:schemeClr val="accent3"/>
              </a:solidFill>
            </a:endParaRPr>
          </a:p>
        </p:txBody>
      </p:sp>
      <p:sp>
        <p:nvSpPr>
          <p:cNvPr id="6" name="Rectangle: Rounded Corners 5">
            <a:extLst>
              <a:ext uri="{FF2B5EF4-FFF2-40B4-BE49-F238E27FC236}">
                <a16:creationId xmlns:a16="http://schemas.microsoft.com/office/drawing/2014/main" id="{36F79CC9-631D-96D7-8164-1BEEB2BCE922}"/>
              </a:ext>
            </a:extLst>
          </p:cNvPr>
          <p:cNvSpPr/>
          <p:nvPr/>
        </p:nvSpPr>
        <p:spPr>
          <a:xfrm>
            <a:off x="3279055" y="2531937"/>
            <a:ext cx="5633883" cy="2297486"/>
          </a:xfrm>
          <a:custGeom>
            <a:avLst/>
            <a:gdLst>
              <a:gd name="connsiteX0" fmla="*/ 0 w 5633883"/>
              <a:gd name="connsiteY0" fmla="*/ 859191 h 2297486"/>
              <a:gd name="connsiteX1" fmla="*/ 859191 w 5633883"/>
              <a:gd name="connsiteY1" fmla="*/ 0 h 2297486"/>
              <a:gd name="connsiteX2" fmla="*/ 1394309 w 5633883"/>
              <a:gd name="connsiteY2" fmla="*/ 0 h 2297486"/>
              <a:gd name="connsiteX3" fmla="*/ 2007738 w 5633883"/>
              <a:gd name="connsiteY3" fmla="*/ 0 h 2297486"/>
              <a:gd name="connsiteX4" fmla="*/ 2582011 w 5633883"/>
              <a:gd name="connsiteY4" fmla="*/ 0 h 2297486"/>
              <a:gd name="connsiteX5" fmla="*/ 3195440 w 5633883"/>
              <a:gd name="connsiteY5" fmla="*/ 0 h 2297486"/>
              <a:gd name="connsiteX6" fmla="*/ 3769713 w 5633883"/>
              <a:gd name="connsiteY6" fmla="*/ 0 h 2297486"/>
              <a:gd name="connsiteX7" fmla="*/ 4774692 w 5633883"/>
              <a:gd name="connsiteY7" fmla="*/ 0 h 2297486"/>
              <a:gd name="connsiteX8" fmla="*/ 5633883 w 5633883"/>
              <a:gd name="connsiteY8" fmla="*/ 859191 h 2297486"/>
              <a:gd name="connsiteX9" fmla="*/ 5633883 w 5633883"/>
              <a:gd name="connsiteY9" fmla="*/ 1438295 h 2297486"/>
              <a:gd name="connsiteX10" fmla="*/ 4774692 w 5633883"/>
              <a:gd name="connsiteY10" fmla="*/ 2297486 h 2297486"/>
              <a:gd name="connsiteX11" fmla="*/ 4239574 w 5633883"/>
              <a:gd name="connsiteY11" fmla="*/ 2297486 h 2297486"/>
              <a:gd name="connsiteX12" fmla="*/ 3586990 w 5633883"/>
              <a:gd name="connsiteY12" fmla="*/ 2297486 h 2297486"/>
              <a:gd name="connsiteX13" fmla="*/ 2973562 w 5633883"/>
              <a:gd name="connsiteY13" fmla="*/ 2297486 h 2297486"/>
              <a:gd name="connsiteX14" fmla="*/ 2320978 w 5633883"/>
              <a:gd name="connsiteY14" fmla="*/ 2297486 h 2297486"/>
              <a:gd name="connsiteX15" fmla="*/ 1746705 w 5633883"/>
              <a:gd name="connsiteY15" fmla="*/ 2297486 h 2297486"/>
              <a:gd name="connsiteX16" fmla="*/ 859191 w 5633883"/>
              <a:gd name="connsiteY16" fmla="*/ 2297486 h 2297486"/>
              <a:gd name="connsiteX17" fmla="*/ 0 w 5633883"/>
              <a:gd name="connsiteY17" fmla="*/ 1438295 h 2297486"/>
              <a:gd name="connsiteX18" fmla="*/ 0 w 5633883"/>
              <a:gd name="connsiteY18" fmla="*/ 859191 h 229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33883" h="2297486" fill="none" extrusionOk="0">
                <a:moveTo>
                  <a:pt x="0" y="859191"/>
                </a:moveTo>
                <a:cubicBezTo>
                  <a:pt x="-8279" y="399996"/>
                  <a:pt x="456105" y="-55244"/>
                  <a:pt x="859191" y="0"/>
                </a:cubicBezTo>
                <a:cubicBezTo>
                  <a:pt x="1039360" y="19551"/>
                  <a:pt x="1281636" y="-8944"/>
                  <a:pt x="1394309" y="0"/>
                </a:cubicBezTo>
                <a:cubicBezTo>
                  <a:pt x="1506982" y="8944"/>
                  <a:pt x="1847259" y="16355"/>
                  <a:pt x="2007738" y="0"/>
                </a:cubicBezTo>
                <a:cubicBezTo>
                  <a:pt x="2168217" y="-16355"/>
                  <a:pt x="2403362" y="-23481"/>
                  <a:pt x="2582011" y="0"/>
                </a:cubicBezTo>
                <a:cubicBezTo>
                  <a:pt x="2760660" y="23481"/>
                  <a:pt x="2905560" y="-23636"/>
                  <a:pt x="3195440" y="0"/>
                </a:cubicBezTo>
                <a:cubicBezTo>
                  <a:pt x="3485320" y="23636"/>
                  <a:pt x="3567412" y="25985"/>
                  <a:pt x="3769713" y="0"/>
                </a:cubicBezTo>
                <a:cubicBezTo>
                  <a:pt x="3972014" y="-25985"/>
                  <a:pt x="4402680" y="-21625"/>
                  <a:pt x="4774692" y="0"/>
                </a:cubicBezTo>
                <a:cubicBezTo>
                  <a:pt x="5230969" y="67150"/>
                  <a:pt x="5631576" y="340416"/>
                  <a:pt x="5633883" y="859191"/>
                </a:cubicBezTo>
                <a:cubicBezTo>
                  <a:pt x="5606339" y="978799"/>
                  <a:pt x="5644258" y="1168586"/>
                  <a:pt x="5633883" y="1438295"/>
                </a:cubicBezTo>
                <a:cubicBezTo>
                  <a:pt x="5683397" y="1931818"/>
                  <a:pt x="5206111" y="2259862"/>
                  <a:pt x="4774692" y="2297486"/>
                </a:cubicBezTo>
                <a:cubicBezTo>
                  <a:pt x="4552859" y="2320505"/>
                  <a:pt x="4413658" y="2271568"/>
                  <a:pt x="4239574" y="2297486"/>
                </a:cubicBezTo>
                <a:cubicBezTo>
                  <a:pt x="4065490" y="2323404"/>
                  <a:pt x="3893084" y="2318347"/>
                  <a:pt x="3586990" y="2297486"/>
                </a:cubicBezTo>
                <a:cubicBezTo>
                  <a:pt x="3280896" y="2276625"/>
                  <a:pt x="3258446" y="2301533"/>
                  <a:pt x="2973562" y="2297486"/>
                </a:cubicBezTo>
                <a:cubicBezTo>
                  <a:pt x="2688678" y="2293439"/>
                  <a:pt x="2495124" y="2287713"/>
                  <a:pt x="2320978" y="2297486"/>
                </a:cubicBezTo>
                <a:cubicBezTo>
                  <a:pt x="2146832" y="2307259"/>
                  <a:pt x="2024678" y="2303982"/>
                  <a:pt x="1746705" y="2297486"/>
                </a:cubicBezTo>
                <a:cubicBezTo>
                  <a:pt x="1468732" y="2290990"/>
                  <a:pt x="1069408" y="2338993"/>
                  <a:pt x="859191" y="2297486"/>
                </a:cubicBezTo>
                <a:cubicBezTo>
                  <a:pt x="447584" y="2335212"/>
                  <a:pt x="-30449" y="1937305"/>
                  <a:pt x="0" y="1438295"/>
                </a:cubicBezTo>
                <a:cubicBezTo>
                  <a:pt x="-7947" y="1152250"/>
                  <a:pt x="14249" y="995676"/>
                  <a:pt x="0" y="859191"/>
                </a:cubicBezTo>
                <a:close/>
              </a:path>
              <a:path w="5633883" h="2297486" stroke="0" extrusionOk="0">
                <a:moveTo>
                  <a:pt x="0" y="859191"/>
                </a:moveTo>
                <a:cubicBezTo>
                  <a:pt x="35968" y="452556"/>
                  <a:pt x="284980" y="-25575"/>
                  <a:pt x="859191" y="0"/>
                </a:cubicBezTo>
                <a:cubicBezTo>
                  <a:pt x="1189103" y="31507"/>
                  <a:pt x="1409348" y="-28173"/>
                  <a:pt x="1590085" y="0"/>
                </a:cubicBezTo>
                <a:cubicBezTo>
                  <a:pt x="1770822" y="28173"/>
                  <a:pt x="1877486" y="13749"/>
                  <a:pt x="2164358" y="0"/>
                </a:cubicBezTo>
                <a:cubicBezTo>
                  <a:pt x="2451230" y="-13749"/>
                  <a:pt x="2559852" y="-10258"/>
                  <a:pt x="2699476" y="0"/>
                </a:cubicBezTo>
                <a:cubicBezTo>
                  <a:pt x="2839100" y="10258"/>
                  <a:pt x="3012743" y="-13892"/>
                  <a:pt x="3234595" y="0"/>
                </a:cubicBezTo>
                <a:cubicBezTo>
                  <a:pt x="3456447" y="13892"/>
                  <a:pt x="3545679" y="17154"/>
                  <a:pt x="3808868" y="0"/>
                </a:cubicBezTo>
                <a:cubicBezTo>
                  <a:pt x="4072057" y="-17154"/>
                  <a:pt x="4469932" y="-33687"/>
                  <a:pt x="4774692" y="0"/>
                </a:cubicBezTo>
                <a:cubicBezTo>
                  <a:pt x="5288624" y="13189"/>
                  <a:pt x="5572692" y="368553"/>
                  <a:pt x="5633883" y="859191"/>
                </a:cubicBezTo>
                <a:cubicBezTo>
                  <a:pt x="5629064" y="1046583"/>
                  <a:pt x="5656754" y="1286049"/>
                  <a:pt x="5633883" y="1438295"/>
                </a:cubicBezTo>
                <a:cubicBezTo>
                  <a:pt x="5615457" y="1898473"/>
                  <a:pt x="5155999" y="2224141"/>
                  <a:pt x="4774692" y="2297486"/>
                </a:cubicBezTo>
                <a:cubicBezTo>
                  <a:pt x="4619047" y="2283289"/>
                  <a:pt x="4321008" y="2291711"/>
                  <a:pt x="4200419" y="2297486"/>
                </a:cubicBezTo>
                <a:cubicBezTo>
                  <a:pt x="4079830" y="2303261"/>
                  <a:pt x="3785869" y="2322370"/>
                  <a:pt x="3626145" y="2297486"/>
                </a:cubicBezTo>
                <a:cubicBezTo>
                  <a:pt x="3466421" y="2272602"/>
                  <a:pt x="3306945" y="2286530"/>
                  <a:pt x="3012717" y="2297486"/>
                </a:cubicBezTo>
                <a:cubicBezTo>
                  <a:pt x="2718489" y="2308442"/>
                  <a:pt x="2666131" y="2273685"/>
                  <a:pt x="2477598" y="2297486"/>
                </a:cubicBezTo>
                <a:cubicBezTo>
                  <a:pt x="2289065" y="2321287"/>
                  <a:pt x="2062841" y="2266580"/>
                  <a:pt x="1785860" y="2297486"/>
                </a:cubicBezTo>
                <a:cubicBezTo>
                  <a:pt x="1508879" y="2328392"/>
                  <a:pt x="1280000" y="2310940"/>
                  <a:pt x="859191" y="2297486"/>
                </a:cubicBezTo>
                <a:cubicBezTo>
                  <a:pt x="418901" y="2288570"/>
                  <a:pt x="-36464" y="1962776"/>
                  <a:pt x="0" y="1438295"/>
                </a:cubicBezTo>
                <a:cubicBezTo>
                  <a:pt x="-7613" y="1284943"/>
                  <a:pt x="-10111" y="1013389"/>
                  <a:pt x="0" y="859191"/>
                </a:cubicBezTo>
                <a:close/>
              </a:path>
            </a:pathLst>
          </a:custGeom>
          <a:solidFill>
            <a:srgbClr val="ABEE16"/>
          </a:solidFill>
          <a:ln w="38100">
            <a:solidFill>
              <a:schemeClr val="accent6">
                <a:lumMod val="50000"/>
              </a:schemeClr>
            </a:solidFill>
            <a:extLst>
              <a:ext uri="{C807C97D-BFC1-408E-A445-0C87EB9F89A2}">
                <ask:lineSketchStyleProps xmlns:ask="http://schemas.microsoft.com/office/drawing/2018/sketchyshapes" sd="2278280375">
                  <a:prstGeom prst="roundRect">
                    <a:avLst>
                      <a:gd name="adj" fmla="val 3739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7200" b="1" dirty="0">
                <a:solidFill>
                  <a:schemeClr val="tx1"/>
                </a:solidFill>
                <a:latin typeface="Vazir" panose="020B0603030804020204" pitchFamily="34" charset="-78"/>
                <a:cs typeface="Vazir" panose="020B0603030804020204" pitchFamily="34" charset="-78"/>
              </a:rPr>
              <a:t>شتابدهی بازی ها</a:t>
            </a:r>
          </a:p>
        </p:txBody>
      </p:sp>
      <p:sp>
        <p:nvSpPr>
          <p:cNvPr id="5" name="Speech Bubble: Rectangle with Corners Rounded 4">
            <a:extLst>
              <a:ext uri="{FF2B5EF4-FFF2-40B4-BE49-F238E27FC236}">
                <a16:creationId xmlns:a16="http://schemas.microsoft.com/office/drawing/2014/main" id="{D43C6225-1A27-4180-9188-C82F34342372}"/>
              </a:ext>
            </a:extLst>
          </p:cNvPr>
          <p:cNvSpPr/>
          <p:nvPr/>
        </p:nvSpPr>
        <p:spPr>
          <a:xfrm>
            <a:off x="680882" y="1482497"/>
            <a:ext cx="2109019" cy="1378690"/>
          </a:xfrm>
          <a:custGeom>
            <a:avLst/>
            <a:gdLst>
              <a:gd name="connsiteX0" fmla="*/ 0 w 2109019"/>
              <a:gd name="connsiteY0" fmla="*/ 229786 h 1378690"/>
              <a:gd name="connsiteX1" fmla="*/ 229786 w 2109019"/>
              <a:gd name="connsiteY1" fmla="*/ 0 h 1378690"/>
              <a:gd name="connsiteX2" fmla="*/ 1230261 w 2109019"/>
              <a:gd name="connsiteY2" fmla="*/ 0 h 1378690"/>
              <a:gd name="connsiteX3" fmla="*/ 1230261 w 2109019"/>
              <a:gd name="connsiteY3" fmla="*/ 0 h 1378690"/>
              <a:gd name="connsiteX4" fmla="*/ 1757516 w 2109019"/>
              <a:gd name="connsiteY4" fmla="*/ 0 h 1378690"/>
              <a:gd name="connsiteX5" fmla="*/ 1879233 w 2109019"/>
              <a:gd name="connsiteY5" fmla="*/ 0 h 1378690"/>
              <a:gd name="connsiteX6" fmla="*/ 2109019 w 2109019"/>
              <a:gd name="connsiteY6" fmla="*/ 229786 h 1378690"/>
              <a:gd name="connsiteX7" fmla="*/ 2109019 w 2109019"/>
              <a:gd name="connsiteY7" fmla="*/ 804236 h 1378690"/>
              <a:gd name="connsiteX8" fmla="*/ 3417328 w 2109019"/>
              <a:gd name="connsiteY8" fmla="*/ 1757499 h 1378690"/>
              <a:gd name="connsiteX9" fmla="*/ 2109019 w 2109019"/>
              <a:gd name="connsiteY9" fmla="*/ 1148908 h 1378690"/>
              <a:gd name="connsiteX10" fmla="*/ 2109019 w 2109019"/>
              <a:gd name="connsiteY10" fmla="*/ 1148904 h 1378690"/>
              <a:gd name="connsiteX11" fmla="*/ 1879233 w 2109019"/>
              <a:gd name="connsiteY11" fmla="*/ 1378690 h 1378690"/>
              <a:gd name="connsiteX12" fmla="*/ 1757516 w 2109019"/>
              <a:gd name="connsiteY12" fmla="*/ 1378690 h 1378690"/>
              <a:gd name="connsiteX13" fmla="*/ 1230261 w 2109019"/>
              <a:gd name="connsiteY13" fmla="*/ 1378690 h 1378690"/>
              <a:gd name="connsiteX14" fmla="*/ 1230261 w 2109019"/>
              <a:gd name="connsiteY14" fmla="*/ 1378690 h 1378690"/>
              <a:gd name="connsiteX15" fmla="*/ 229786 w 2109019"/>
              <a:gd name="connsiteY15" fmla="*/ 1378690 h 1378690"/>
              <a:gd name="connsiteX16" fmla="*/ 0 w 2109019"/>
              <a:gd name="connsiteY16" fmla="*/ 1148904 h 1378690"/>
              <a:gd name="connsiteX17" fmla="*/ 0 w 2109019"/>
              <a:gd name="connsiteY17" fmla="*/ 1148908 h 1378690"/>
              <a:gd name="connsiteX18" fmla="*/ 0 w 2109019"/>
              <a:gd name="connsiteY18" fmla="*/ 804236 h 1378690"/>
              <a:gd name="connsiteX19" fmla="*/ 0 w 2109019"/>
              <a:gd name="connsiteY19" fmla="*/ 804236 h 1378690"/>
              <a:gd name="connsiteX20" fmla="*/ 0 w 2109019"/>
              <a:gd name="connsiteY20" fmla="*/ 229786 h 137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9019" h="1378690" fill="none" extrusionOk="0">
                <a:moveTo>
                  <a:pt x="0" y="229786"/>
                </a:moveTo>
                <a:cubicBezTo>
                  <a:pt x="2922" y="102219"/>
                  <a:pt x="117738" y="8345"/>
                  <a:pt x="229786" y="0"/>
                </a:cubicBezTo>
                <a:cubicBezTo>
                  <a:pt x="565266" y="-37308"/>
                  <a:pt x="1039557" y="9311"/>
                  <a:pt x="1230261" y="0"/>
                </a:cubicBezTo>
                <a:lnTo>
                  <a:pt x="1230261" y="0"/>
                </a:lnTo>
                <a:cubicBezTo>
                  <a:pt x="1307133" y="3180"/>
                  <a:pt x="1536067" y="-47116"/>
                  <a:pt x="1757516" y="0"/>
                </a:cubicBezTo>
                <a:cubicBezTo>
                  <a:pt x="1773448" y="-8382"/>
                  <a:pt x="1823303" y="-6514"/>
                  <a:pt x="1879233" y="0"/>
                </a:cubicBezTo>
                <a:cubicBezTo>
                  <a:pt x="2022075" y="-8432"/>
                  <a:pt x="2113527" y="83617"/>
                  <a:pt x="2109019" y="229786"/>
                </a:cubicBezTo>
                <a:cubicBezTo>
                  <a:pt x="2107122" y="292446"/>
                  <a:pt x="2143380" y="579902"/>
                  <a:pt x="2109019" y="804236"/>
                </a:cubicBezTo>
                <a:cubicBezTo>
                  <a:pt x="2801166" y="1139790"/>
                  <a:pt x="2713081" y="1412640"/>
                  <a:pt x="3417328" y="1757499"/>
                </a:cubicBezTo>
                <a:cubicBezTo>
                  <a:pt x="2862463" y="1487427"/>
                  <a:pt x="2623964" y="1404566"/>
                  <a:pt x="2109019" y="1148908"/>
                </a:cubicBezTo>
                <a:lnTo>
                  <a:pt x="2109019" y="1148904"/>
                </a:lnTo>
                <a:cubicBezTo>
                  <a:pt x="2118762" y="1256085"/>
                  <a:pt x="2008085" y="1362889"/>
                  <a:pt x="1879233" y="1378690"/>
                </a:cubicBezTo>
                <a:cubicBezTo>
                  <a:pt x="1823862" y="1375368"/>
                  <a:pt x="1813074" y="1380048"/>
                  <a:pt x="1757516" y="1378690"/>
                </a:cubicBezTo>
                <a:cubicBezTo>
                  <a:pt x="1656309" y="1415350"/>
                  <a:pt x="1444988" y="1414487"/>
                  <a:pt x="1230261" y="1378690"/>
                </a:cubicBezTo>
                <a:lnTo>
                  <a:pt x="1230261" y="1378690"/>
                </a:lnTo>
                <a:cubicBezTo>
                  <a:pt x="970838" y="1420254"/>
                  <a:pt x="642999" y="1339408"/>
                  <a:pt x="229786" y="1378690"/>
                </a:cubicBezTo>
                <a:cubicBezTo>
                  <a:pt x="125946" y="1382628"/>
                  <a:pt x="-10212" y="1264792"/>
                  <a:pt x="0" y="1148904"/>
                </a:cubicBezTo>
                <a:lnTo>
                  <a:pt x="0" y="1148908"/>
                </a:lnTo>
                <a:cubicBezTo>
                  <a:pt x="7109" y="1003173"/>
                  <a:pt x="1111" y="959781"/>
                  <a:pt x="0" y="804236"/>
                </a:cubicBezTo>
                <a:lnTo>
                  <a:pt x="0" y="804236"/>
                </a:lnTo>
                <a:cubicBezTo>
                  <a:pt x="8973" y="697594"/>
                  <a:pt x="-50388" y="362321"/>
                  <a:pt x="0" y="229786"/>
                </a:cubicBezTo>
                <a:close/>
              </a:path>
              <a:path w="2109019" h="1378690" stroke="0" extrusionOk="0">
                <a:moveTo>
                  <a:pt x="0" y="229786"/>
                </a:moveTo>
                <a:cubicBezTo>
                  <a:pt x="16399" y="88187"/>
                  <a:pt x="99316" y="-5694"/>
                  <a:pt x="229786" y="0"/>
                </a:cubicBezTo>
                <a:cubicBezTo>
                  <a:pt x="725195" y="69305"/>
                  <a:pt x="1002391" y="-48204"/>
                  <a:pt x="1230261" y="0"/>
                </a:cubicBezTo>
                <a:lnTo>
                  <a:pt x="1230261" y="0"/>
                </a:lnTo>
                <a:cubicBezTo>
                  <a:pt x="1378136" y="16217"/>
                  <a:pt x="1552180" y="-41237"/>
                  <a:pt x="1757516" y="0"/>
                </a:cubicBezTo>
                <a:cubicBezTo>
                  <a:pt x="1816423" y="-9483"/>
                  <a:pt x="1829240" y="-25"/>
                  <a:pt x="1879233" y="0"/>
                </a:cubicBezTo>
                <a:cubicBezTo>
                  <a:pt x="2018853" y="-4984"/>
                  <a:pt x="2122511" y="109302"/>
                  <a:pt x="2109019" y="229786"/>
                </a:cubicBezTo>
                <a:cubicBezTo>
                  <a:pt x="2133293" y="287689"/>
                  <a:pt x="2106154" y="709906"/>
                  <a:pt x="2109019" y="804236"/>
                </a:cubicBezTo>
                <a:cubicBezTo>
                  <a:pt x="2548176" y="1224046"/>
                  <a:pt x="2947018" y="1328425"/>
                  <a:pt x="3417328" y="1757499"/>
                </a:cubicBezTo>
                <a:cubicBezTo>
                  <a:pt x="3313037" y="1619125"/>
                  <a:pt x="2681485" y="1459590"/>
                  <a:pt x="2109019" y="1148908"/>
                </a:cubicBezTo>
                <a:lnTo>
                  <a:pt x="2109019" y="1148904"/>
                </a:lnTo>
                <a:cubicBezTo>
                  <a:pt x="2122092" y="1296630"/>
                  <a:pt x="2002446" y="1377836"/>
                  <a:pt x="1879233" y="1378690"/>
                </a:cubicBezTo>
                <a:cubicBezTo>
                  <a:pt x="1823650" y="1384644"/>
                  <a:pt x="1790252" y="1376883"/>
                  <a:pt x="1757516" y="1378690"/>
                </a:cubicBezTo>
                <a:cubicBezTo>
                  <a:pt x="1673399" y="1403770"/>
                  <a:pt x="1481364" y="1351890"/>
                  <a:pt x="1230261" y="1378690"/>
                </a:cubicBezTo>
                <a:lnTo>
                  <a:pt x="1230261" y="1378690"/>
                </a:lnTo>
                <a:cubicBezTo>
                  <a:pt x="1040354" y="1465674"/>
                  <a:pt x="451763" y="1411717"/>
                  <a:pt x="229786" y="1378690"/>
                </a:cubicBezTo>
                <a:cubicBezTo>
                  <a:pt x="102603" y="1394039"/>
                  <a:pt x="-5827" y="1289738"/>
                  <a:pt x="0" y="1148904"/>
                </a:cubicBezTo>
                <a:lnTo>
                  <a:pt x="0" y="1148908"/>
                </a:lnTo>
                <a:cubicBezTo>
                  <a:pt x="-19817" y="1080336"/>
                  <a:pt x="10" y="885361"/>
                  <a:pt x="0" y="804236"/>
                </a:cubicBezTo>
                <a:lnTo>
                  <a:pt x="0" y="804236"/>
                </a:lnTo>
                <a:cubicBezTo>
                  <a:pt x="-46408" y="688657"/>
                  <a:pt x="-48319" y="371156"/>
                  <a:pt x="0" y="229786"/>
                </a:cubicBezTo>
                <a:close/>
              </a:path>
            </a:pathLst>
          </a:custGeom>
          <a:solidFill>
            <a:schemeClr val="accent5">
              <a:lumMod val="75000"/>
            </a:schemeClr>
          </a:solidFill>
          <a:ln>
            <a:solidFill>
              <a:schemeClr val="accent5">
                <a:lumMod val="20000"/>
                <a:lumOff val="80000"/>
              </a:schemeClr>
            </a:solidFill>
            <a:extLst>
              <a:ext uri="{C807C97D-BFC1-408E-A445-0C87EB9F89A2}">
                <ask:lineSketchStyleProps xmlns:ask="http://schemas.microsoft.com/office/drawing/2018/sketchyshapes" sd="2452714768">
                  <a:prstGeom prst="wedgeRoundRectCallout">
                    <a:avLst>
                      <a:gd name="adj1" fmla="val 112034"/>
                      <a:gd name="adj2" fmla="val 77476"/>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600" dirty="0">
                <a:latin typeface="Digi Madasi Bold" panose="020F0806080000060004" pitchFamily="34" charset="-78"/>
                <a:cs typeface="Digi Madasi Bold" panose="020F0806080000060004" pitchFamily="34" charset="-78"/>
              </a:rPr>
              <a:t>از ایده تا تولید</a:t>
            </a:r>
            <a:endParaRPr lang="en-US" sz="3600" dirty="0">
              <a:latin typeface="Digi Madasi Bold" panose="020F0806080000060004" pitchFamily="34" charset="-78"/>
              <a:cs typeface="Digi Madasi Bold" panose="020F0806080000060004" pitchFamily="34" charset="-78"/>
            </a:endParaRPr>
          </a:p>
        </p:txBody>
      </p:sp>
      <p:sp>
        <p:nvSpPr>
          <p:cNvPr id="7" name="Speech Bubble: Rectangle with Corners Rounded 6">
            <a:extLst>
              <a:ext uri="{FF2B5EF4-FFF2-40B4-BE49-F238E27FC236}">
                <a16:creationId xmlns:a16="http://schemas.microsoft.com/office/drawing/2014/main" id="{88AEB4EE-D854-8492-4CF7-C1A4CBEBAEFF}"/>
              </a:ext>
            </a:extLst>
          </p:cNvPr>
          <p:cNvSpPr/>
          <p:nvPr/>
        </p:nvSpPr>
        <p:spPr>
          <a:xfrm>
            <a:off x="680882" y="3996814"/>
            <a:ext cx="2109019" cy="1378690"/>
          </a:xfrm>
          <a:custGeom>
            <a:avLst/>
            <a:gdLst>
              <a:gd name="connsiteX0" fmla="*/ 0 w 2109019"/>
              <a:gd name="connsiteY0" fmla="*/ 229786 h 1378690"/>
              <a:gd name="connsiteX1" fmla="*/ 229786 w 2109019"/>
              <a:gd name="connsiteY1" fmla="*/ 0 h 1378690"/>
              <a:gd name="connsiteX2" fmla="*/ 1230261 w 2109019"/>
              <a:gd name="connsiteY2" fmla="*/ 0 h 1378690"/>
              <a:gd name="connsiteX3" fmla="*/ 1230261 w 2109019"/>
              <a:gd name="connsiteY3" fmla="*/ 0 h 1378690"/>
              <a:gd name="connsiteX4" fmla="*/ 1757516 w 2109019"/>
              <a:gd name="connsiteY4" fmla="*/ 0 h 1378690"/>
              <a:gd name="connsiteX5" fmla="*/ 1879233 w 2109019"/>
              <a:gd name="connsiteY5" fmla="*/ 0 h 1378690"/>
              <a:gd name="connsiteX6" fmla="*/ 2109019 w 2109019"/>
              <a:gd name="connsiteY6" fmla="*/ 229786 h 1378690"/>
              <a:gd name="connsiteX7" fmla="*/ 2109019 w 2109019"/>
              <a:gd name="connsiteY7" fmla="*/ 229782 h 1378690"/>
              <a:gd name="connsiteX8" fmla="*/ 3756542 w 2109019"/>
              <a:gd name="connsiteY8" fmla="*/ 31930 h 1378690"/>
              <a:gd name="connsiteX9" fmla="*/ 2109019 w 2109019"/>
              <a:gd name="connsiteY9" fmla="*/ 574454 h 1378690"/>
              <a:gd name="connsiteX10" fmla="*/ 2109019 w 2109019"/>
              <a:gd name="connsiteY10" fmla="*/ 1148904 h 1378690"/>
              <a:gd name="connsiteX11" fmla="*/ 1879233 w 2109019"/>
              <a:gd name="connsiteY11" fmla="*/ 1378690 h 1378690"/>
              <a:gd name="connsiteX12" fmla="*/ 1757516 w 2109019"/>
              <a:gd name="connsiteY12" fmla="*/ 1378690 h 1378690"/>
              <a:gd name="connsiteX13" fmla="*/ 1230261 w 2109019"/>
              <a:gd name="connsiteY13" fmla="*/ 1378690 h 1378690"/>
              <a:gd name="connsiteX14" fmla="*/ 1230261 w 2109019"/>
              <a:gd name="connsiteY14" fmla="*/ 1378690 h 1378690"/>
              <a:gd name="connsiteX15" fmla="*/ 229786 w 2109019"/>
              <a:gd name="connsiteY15" fmla="*/ 1378690 h 1378690"/>
              <a:gd name="connsiteX16" fmla="*/ 0 w 2109019"/>
              <a:gd name="connsiteY16" fmla="*/ 1148904 h 1378690"/>
              <a:gd name="connsiteX17" fmla="*/ 0 w 2109019"/>
              <a:gd name="connsiteY17" fmla="*/ 574454 h 1378690"/>
              <a:gd name="connsiteX18" fmla="*/ 0 w 2109019"/>
              <a:gd name="connsiteY18" fmla="*/ 229782 h 1378690"/>
              <a:gd name="connsiteX19" fmla="*/ 0 w 2109019"/>
              <a:gd name="connsiteY19" fmla="*/ 229782 h 1378690"/>
              <a:gd name="connsiteX20" fmla="*/ 0 w 2109019"/>
              <a:gd name="connsiteY20" fmla="*/ 229786 h 137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9019" h="1378690" fill="none" extrusionOk="0">
                <a:moveTo>
                  <a:pt x="0" y="229786"/>
                </a:moveTo>
                <a:cubicBezTo>
                  <a:pt x="2922" y="102219"/>
                  <a:pt x="117738" y="8345"/>
                  <a:pt x="229786" y="0"/>
                </a:cubicBezTo>
                <a:cubicBezTo>
                  <a:pt x="565266" y="-37308"/>
                  <a:pt x="1039557" y="9311"/>
                  <a:pt x="1230261" y="0"/>
                </a:cubicBezTo>
                <a:lnTo>
                  <a:pt x="1230261" y="0"/>
                </a:lnTo>
                <a:cubicBezTo>
                  <a:pt x="1307133" y="3180"/>
                  <a:pt x="1536067" y="-47116"/>
                  <a:pt x="1757516" y="0"/>
                </a:cubicBezTo>
                <a:cubicBezTo>
                  <a:pt x="1773448" y="-8382"/>
                  <a:pt x="1823303" y="-6514"/>
                  <a:pt x="1879233" y="0"/>
                </a:cubicBezTo>
                <a:cubicBezTo>
                  <a:pt x="2022075" y="-8432"/>
                  <a:pt x="2113527" y="83617"/>
                  <a:pt x="2109019" y="229786"/>
                </a:cubicBezTo>
                <a:lnTo>
                  <a:pt x="2109019" y="229782"/>
                </a:lnTo>
                <a:cubicBezTo>
                  <a:pt x="2301649" y="126470"/>
                  <a:pt x="3479103" y="201614"/>
                  <a:pt x="3756542" y="31930"/>
                </a:cubicBezTo>
                <a:cubicBezTo>
                  <a:pt x="3326662" y="80756"/>
                  <a:pt x="2557632" y="341825"/>
                  <a:pt x="2109019" y="574454"/>
                </a:cubicBezTo>
                <a:cubicBezTo>
                  <a:pt x="2079978" y="729339"/>
                  <a:pt x="2126564" y="1063014"/>
                  <a:pt x="2109019" y="1148904"/>
                </a:cubicBezTo>
                <a:cubicBezTo>
                  <a:pt x="2118762" y="1256085"/>
                  <a:pt x="2008085" y="1362889"/>
                  <a:pt x="1879233" y="1378690"/>
                </a:cubicBezTo>
                <a:cubicBezTo>
                  <a:pt x="1823862" y="1375368"/>
                  <a:pt x="1813074" y="1380048"/>
                  <a:pt x="1757516" y="1378690"/>
                </a:cubicBezTo>
                <a:cubicBezTo>
                  <a:pt x="1656309" y="1415350"/>
                  <a:pt x="1444988" y="1414487"/>
                  <a:pt x="1230261" y="1378690"/>
                </a:cubicBezTo>
                <a:lnTo>
                  <a:pt x="1230261" y="1378690"/>
                </a:lnTo>
                <a:cubicBezTo>
                  <a:pt x="970838" y="1420254"/>
                  <a:pt x="642999" y="1339408"/>
                  <a:pt x="229786" y="1378690"/>
                </a:cubicBezTo>
                <a:cubicBezTo>
                  <a:pt x="125946" y="1382628"/>
                  <a:pt x="-10212" y="1264792"/>
                  <a:pt x="0" y="1148904"/>
                </a:cubicBezTo>
                <a:cubicBezTo>
                  <a:pt x="-36519" y="877258"/>
                  <a:pt x="-18512" y="657712"/>
                  <a:pt x="0" y="574454"/>
                </a:cubicBezTo>
                <a:cubicBezTo>
                  <a:pt x="30071" y="424235"/>
                  <a:pt x="27304" y="324395"/>
                  <a:pt x="0" y="229782"/>
                </a:cubicBezTo>
                <a:lnTo>
                  <a:pt x="0" y="229782"/>
                </a:lnTo>
                <a:lnTo>
                  <a:pt x="0" y="229786"/>
                </a:lnTo>
                <a:close/>
              </a:path>
              <a:path w="2109019" h="1378690" stroke="0" extrusionOk="0">
                <a:moveTo>
                  <a:pt x="0" y="229786"/>
                </a:moveTo>
                <a:cubicBezTo>
                  <a:pt x="16399" y="88187"/>
                  <a:pt x="99316" y="-5694"/>
                  <a:pt x="229786" y="0"/>
                </a:cubicBezTo>
                <a:cubicBezTo>
                  <a:pt x="725195" y="69305"/>
                  <a:pt x="1002391" y="-48204"/>
                  <a:pt x="1230261" y="0"/>
                </a:cubicBezTo>
                <a:lnTo>
                  <a:pt x="1230261" y="0"/>
                </a:lnTo>
                <a:cubicBezTo>
                  <a:pt x="1378136" y="16217"/>
                  <a:pt x="1552180" y="-41237"/>
                  <a:pt x="1757516" y="0"/>
                </a:cubicBezTo>
                <a:cubicBezTo>
                  <a:pt x="1816423" y="-9483"/>
                  <a:pt x="1829240" y="-25"/>
                  <a:pt x="1879233" y="0"/>
                </a:cubicBezTo>
                <a:cubicBezTo>
                  <a:pt x="2018853" y="-4984"/>
                  <a:pt x="2122511" y="109302"/>
                  <a:pt x="2109019" y="229786"/>
                </a:cubicBezTo>
                <a:lnTo>
                  <a:pt x="2109019" y="229782"/>
                </a:lnTo>
                <a:cubicBezTo>
                  <a:pt x="2420014" y="137514"/>
                  <a:pt x="3538747" y="187983"/>
                  <a:pt x="3756542" y="31930"/>
                </a:cubicBezTo>
                <a:cubicBezTo>
                  <a:pt x="3149267" y="254915"/>
                  <a:pt x="2598350" y="358756"/>
                  <a:pt x="2109019" y="574454"/>
                </a:cubicBezTo>
                <a:cubicBezTo>
                  <a:pt x="2085723" y="851383"/>
                  <a:pt x="2102250" y="950240"/>
                  <a:pt x="2109019" y="1148904"/>
                </a:cubicBezTo>
                <a:cubicBezTo>
                  <a:pt x="2122092" y="1296630"/>
                  <a:pt x="2002446" y="1377836"/>
                  <a:pt x="1879233" y="1378690"/>
                </a:cubicBezTo>
                <a:cubicBezTo>
                  <a:pt x="1823650" y="1384644"/>
                  <a:pt x="1790252" y="1376883"/>
                  <a:pt x="1757516" y="1378690"/>
                </a:cubicBezTo>
                <a:cubicBezTo>
                  <a:pt x="1673399" y="1403770"/>
                  <a:pt x="1481364" y="1351890"/>
                  <a:pt x="1230261" y="1378690"/>
                </a:cubicBezTo>
                <a:lnTo>
                  <a:pt x="1230261" y="1378690"/>
                </a:lnTo>
                <a:cubicBezTo>
                  <a:pt x="1040354" y="1465674"/>
                  <a:pt x="451763" y="1411717"/>
                  <a:pt x="229786" y="1378690"/>
                </a:cubicBezTo>
                <a:cubicBezTo>
                  <a:pt x="102603" y="1394039"/>
                  <a:pt x="-5827" y="1289738"/>
                  <a:pt x="0" y="1148904"/>
                </a:cubicBezTo>
                <a:cubicBezTo>
                  <a:pt x="18673" y="991560"/>
                  <a:pt x="-23434" y="704265"/>
                  <a:pt x="0" y="574454"/>
                </a:cubicBezTo>
                <a:cubicBezTo>
                  <a:pt x="-8423" y="512027"/>
                  <a:pt x="-6818" y="337982"/>
                  <a:pt x="0" y="229782"/>
                </a:cubicBezTo>
                <a:lnTo>
                  <a:pt x="0" y="229782"/>
                </a:lnTo>
                <a:lnTo>
                  <a:pt x="0" y="229786"/>
                </a:lnTo>
                <a:close/>
              </a:path>
            </a:pathLst>
          </a:custGeom>
          <a:solidFill>
            <a:srgbClr val="C00000"/>
          </a:solidFill>
          <a:ln>
            <a:solidFill>
              <a:srgbClr val="FF0000"/>
            </a:solidFill>
            <a:extLst>
              <a:ext uri="{C807C97D-BFC1-408E-A445-0C87EB9F89A2}">
                <ask:lineSketchStyleProps xmlns:ask="http://schemas.microsoft.com/office/drawing/2018/sketchyshapes" sd="2452714768">
                  <a:prstGeom prst="wedgeRoundRectCallout">
                    <a:avLst>
                      <a:gd name="adj1" fmla="val 128118"/>
                      <a:gd name="adj2" fmla="val -47684"/>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latin typeface="Digi Madasi Bold" panose="020F0806080000060004" pitchFamily="34" charset="-78"/>
                <a:cs typeface="Digi Madasi Bold" panose="020F0806080000060004" pitchFamily="34" charset="-78"/>
              </a:rPr>
              <a:t>توزیع و فروش</a:t>
            </a:r>
            <a:endParaRPr lang="en-US" sz="4000" dirty="0">
              <a:latin typeface="Digi Madasi Bold" panose="020F0806080000060004" pitchFamily="34" charset="-78"/>
              <a:cs typeface="Digi Madasi Bold" panose="020F0806080000060004" pitchFamily="34" charset="-78"/>
            </a:endParaRPr>
          </a:p>
        </p:txBody>
      </p:sp>
      <p:sp>
        <p:nvSpPr>
          <p:cNvPr id="8" name="Speech Bubble: Rectangle with Corners Rounded 7">
            <a:extLst>
              <a:ext uri="{FF2B5EF4-FFF2-40B4-BE49-F238E27FC236}">
                <a16:creationId xmlns:a16="http://schemas.microsoft.com/office/drawing/2014/main" id="{E9CFBA0C-DF13-2769-13EC-0E0A470285A8}"/>
              </a:ext>
            </a:extLst>
          </p:cNvPr>
          <p:cNvSpPr/>
          <p:nvPr/>
        </p:nvSpPr>
        <p:spPr>
          <a:xfrm>
            <a:off x="8912938" y="4686159"/>
            <a:ext cx="2109019" cy="1378690"/>
          </a:xfrm>
          <a:custGeom>
            <a:avLst/>
            <a:gdLst>
              <a:gd name="connsiteX0" fmla="*/ 0 w 2109019"/>
              <a:gd name="connsiteY0" fmla="*/ 229786 h 1378690"/>
              <a:gd name="connsiteX1" fmla="*/ 229786 w 2109019"/>
              <a:gd name="connsiteY1" fmla="*/ 0 h 1378690"/>
              <a:gd name="connsiteX2" fmla="*/ 351503 w 2109019"/>
              <a:gd name="connsiteY2" fmla="*/ 0 h 1378690"/>
              <a:gd name="connsiteX3" fmla="*/ 351503 w 2109019"/>
              <a:gd name="connsiteY3" fmla="*/ 0 h 1378690"/>
              <a:gd name="connsiteX4" fmla="*/ 878758 w 2109019"/>
              <a:gd name="connsiteY4" fmla="*/ 0 h 1378690"/>
              <a:gd name="connsiteX5" fmla="*/ 1879233 w 2109019"/>
              <a:gd name="connsiteY5" fmla="*/ 0 h 1378690"/>
              <a:gd name="connsiteX6" fmla="*/ 2109019 w 2109019"/>
              <a:gd name="connsiteY6" fmla="*/ 229786 h 1378690"/>
              <a:gd name="connsiteX7" fmla="*/ 2109019 w 2109019"/>
              <a:gd name="connsiteY7" fmla="*/ 229782 h 1378690"/>
              <a:gd name="connsiteX8" fmla="*/ 2109019 w 2109019"/>
              <a:gd name="connsiteY8" fmla="*/ 229782 h 1378690"/>
              <a:gd name="connsiteX9" fmla="*/ 2109019 w 2109019"/>
              <a:gd name="connsiteY9" fmla="*/ 574454 h 1378690"/>
              <a:gd name="connsiteX10" fmla="*/ 2109019 w 2109019"/>
              <a:gd name="connsiteY10" fmla="*/ 1148904 h 1378690"/>
              <a:gd name="connsiteX11" fmla="*/ 1879233 w 2109019"/>
              <a:gd name="connsiteY11" fmla="*/ 1378690 h 1378690"/>
              <a:gd name="connsiteX12" fmla="*/ 878758 w 2109019"/>
              <a:gd name="connsiteY12" fmla="*/ 1378690 h 1378690"/>
              <a:gd name="connsiteX13" fmla="*/ 351503 w 2109019"/>
              <a:gd name="connsiteY13" fmla="*/ 1378690 h 1378690"/>
              <a:gd name="connsiteX14" fmla="*/ 351503 w 2109019"/>
              <a:gd name="connsiteY14" fmla="*/ 1378690 h 1378690"/>
              <a:gd name="connsiteX15" fmla="*/ 229786 w 2109019"/>
              <a:gd name="connsiteY15" fmla="*/ 1378690 h 1378690"/>
              <a:gd name="connsiteX16" fmla="*/ 0 w 2109019"/>
              <a:gd name="connsiteY16" fmla="*/ 1148904 h 1378690"/>
              <a:gd name="connsiteX17" fmla="*/ 0 w 2109019"/>
              <a:gd name="connsiteY17" fmla="*/ 574454 h 1378690"/>
              <a:gd name="connsiteX18" fmla="*/ -1154667 w 2109019"/>
              <a:gd name="connsiteY18" fmla="*/ -528507 h 1378690"/>
              <a:gd name="connsiteX19" fmla="*/ 0 w 2109019"/>
              <a:gd name="connsiteY19" fmla="*/ 229782 h 1378690"/>
              <a:gd name="connsiteX20" fmla="*/ 0 w 2109019"/>
              <a:gd name="connsiteY20" fmla="*/ 229786 h 137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9019" h="1378690" fill="none" extrusionOk="0">
                <a:moveTo>
                  <a:pt x="0" y="229786"/>
                </a:moveTo>
                <a:cubicBezTo>
                  <a:pt x="2922" y="102219"/>
                  <a:pt x="117738" y="8345"/>
                  <a:pt x="229786" y="0"/>
                </a:cubicBezTo>
                <a:cubicBezTo>
                  <a:pt x="287115" y="-4056"/>
                  <a:pt x="310198" y="10597"/>
                  <a:pt x="351503" y="0"/>
                </a:cubicBezTo>
                <a:lnTo>
                  <a:pt x="351503" y="0"/>
                </a:lnTo>
                <a:cubicBezTo>
                  <a:pt x="428375" y="3180"/>
                  <a:pt x="657309" y="-47116"/>
                  <a:pt x="878758" y="0"/>
                </a:cubicBezTo>
                <a:cubicBezTo>
                  <a:pt x="1050148" y="68784"/>
                  <a:pt x="1460508" y="-46207"/>
                  <a:pt x="1879233" y="0"/>
                </a:cubicBezTo>
                <a:cubicBezTo>
                  <a:pt x="2022075" y="-8432"/>
                  <a:pt x="2113527" y="83617"/>
                  <a:pt x="2109019" y="229786"/>
                </a:cubicBezTo>
                <a:lnTo>
                  <a:pt x="2109019" y="229782"/>
                </a:lnTo>
                <a:lnTo>
                  <a:pt x="2109019" y="229782"/>
                </a:lnTo>
                <a:cubicBezTo>
                  <a:pt x="2127927" y="386790"/>
                  <a:pt x="2096582" y="520458"/>
                  <a:pt x="2109019" y="574454"/>
                </a:cubicBezTo>
                <a:cubicBezTo>
                  <a:pt x="2106062" y="803103"/>
                  <a:pt x="2146152" y="959168"/>
                  <a:pt x="2109019" y="1148904"/>
                </a:cubicBezTo>
                <a:cubicBezTo>
                  <a:pt x="2110007" y="1285543"/>
                  <a:pt x="2013198" y="1390200"/>
                  <a:pt x="1879233" y="1378690"/>
                </a:cubicBezTo>
                <a:cubicBezTo>
                  <a:pt x="1547446" y="1407247"/>
                  <a:pt x="1019161" y="1293420"/>
                  <a:pt x="878758" y="1378690"/>
                </a:cubicBezTo>
                <a:cubicBezTo>
                  <a:pt x="696729" y="1423787"/>
                  <a:pt x="589495" y="1410768"/>
                  <a:pt x="351503" y="1378690"/>
                </a:cubicBezTo>
                <a:lnTo>
                  <a:pt x="351503" y="1378690"/>
                </a:lnTo>
                <a:cubicBezTo>
                  <a:pt x="291779" y="1368218"/>
                  <a:pt x="256733" y="1370479"/>
                  <a:pt x="229786" y="1378690"/>
                </a:cubicBezTo>
                <a:cubicBezTo>
                  <a:pt x="108424" y="1361232"/>
                  <a:pt x="-8666" y="1280676"/>
                  <a:pt x="0" y="1148904"/>
                </a:cubicBezTo>
                <a:cubicBezTo>
                  <a:pt x="1660" y="1041147"/>
                  <a:pt x="720" y="819882"/>
                  <a:pt x="0" y="574454"/>
                </a:cubicBezTo>
                <a:cubicBezTo>
                  <a:pt x="-462354" y="305611"/>
                  <a:pt x="-922066" y="-450686"/>
                  <a:pt x="-1154667" y="-528507"/>
                </a:cubicBezTo>
                <a:cubicBezTo>
                  <a:pt x="-735659" y="-282908"/>
                  <a:pt x="-593248" y="-119453"/>
                  <a:pt x="0" y="229782"/>
                </a:cubicBezTo>
                <a:lnTo>
                  <a:pt x="0" y="229786"/>
                </a:lnTo>
                <a:close/>
              </a:path>
              <a:path w="2109019" h="1378690" stroke="0" extrusionOk="0">
                <a:moveTo>
                  <a:pt x="0" y="229786"/>
                </a:moveTo>
                <a:cubicBezTo>
                  <a:pt x="16399" y="88187"/>
                  <a:pt x="99316" y="-5694"/>
                  <a:pt x="229786" y="0"/>
                </a:cubicBezTo>
                <a:cubicBezTo>
                  <a:pt x="242225" y="10811"/>
                  <a:pt x="300675" y="-4515"/>
                  <a:pt x="351503" y="0"/>
                </a:cubicBezTo>
                <a:lnTo>
                  <a:pt x="351503" y="0"/>
                </a:lnTo>
                <a:cubicBezTo>
                  <a:pt x="499378" y="16217"/>
                  <a:pt x="673422" y="-41237"/>
                  <a:pt x="878758" y="0"/>
                </a:cubicBezTo>
                <a:cubicBezTo>
                  <a:pt x="1125780" y="10110"/>
                  <a:pt x="1638111" y="80254"/>
                  <a:pt x="1879233" y="0"/>
                </a:cubicBezTo>
                <a:cubicBezTo>
                  <a:pt x="2018853" y="-4984"/>
                  <a:pt x="2122511" y="109302"/>
                  <a:pt x="2109019" y="229786"/>
                </a:cubicBezTo>
                <a:lnTo>
                  <a:pt x="2109019" y="229782"/>
                </a:lnTo>
                <a:lnTo>
                  <a:pt x="2109019" y="229782"/>
                </a:lnTo>
                <a:cubicBezTo>
                  <a:pt x="2126206" y="288484"/>
                  <a:pt x="2129745" y="455493"/>
                  <a:pt x="2109019" y="574454"/>
                </a:cubicBezTo>
                <a:cubicBezTo>
                  <a:pt x="2097343" y="663910"/>
                  <a:pt x="2086922" y="874292"/>
                  <a:pt x="2109019" y="1148904"/>
                </a:cubicBezTo>
                <a:cubicBezTo>
                  <a:pt x="2121057" y="1255301"/>
                  <a:pt x="2013786" y="1373242"/>
                  <a:pt x="1879233" y="1378690"/>
                </a:cubicBezTo>
                <a:cubicBezTo>
                  <a:pt x="1466639" y="1457857"/>
                  <a:pt x="1329680" y="1332079"/>
                  <a:pt x="878758" y="1378690"/>
                </a:cubicBezTo>
                <a:cubicBezTo>
                  <a:pt x="780181" y="1344198"/>
                  <a:pt x="471970" y="1342001"/>
                  <a:pt x="351503" y="1378690"/>
                </a:cubicBezTo>
                <a:lnTo>
                  <a:pt x="351503" y="1378690"/>
                </a:lnTo>
                <a:cubicBezTo>
                  <a:pt x="312006" y="1383723"/>
                  <a:pt x="259063" y="1389094"/>
                  <a:pt x="229786" y="1378690"/>
                </a:cubicBezTo>
                <a:cubicBezTo>
                  <a:pt x="107361" y="1373623"/>
                  <a:pt x="2257" y="1255772"/>
                  <a:pt x="0" y="1148904"/>
                </a:cubicBezTo>
                <a:cubicBezTo>
                  <a:pt x="-11040" y="904863"/>
                  <a:pt x="23263" y="704425"/>
                  <a:pt x="0" y="574454"/>
                </a:cubicBezTo>
                <a:cubicBezTo>
                  <a:pt x="-262289" y="129593"/>
                  <a:pt x="-561372" y="-495"/>
                  <a:pt x="-1154667" y="-528507"/>
                </a:cubicBezTo>
                <a:cubicBezTo>
                  <a:pt x="-1103540" y="-348298"/>
                  <a:pt x="-505184" y="-214057"/>
                  <a:pt x="0" y="229782"/>
                </a:cubicBezTo>
                <a:lnTo>
                  <a:pt x="0" y="229786"/>
                </a:lnTo>
                <a:close/>
              </a:path>
            </a:pathLst>
          </a:custGeom>
          <a:solidFill>
            <a:schemeClr val="accent3">
              <a:lumMod val="75000"/>
            </a:schemeClr>
          </a:solidFill>
          <a:ln>
            <a:solidFill>
              <a:srgbClr val="92D050"/>
            </a:solidFill>
            <a:extLst>
              <a:ext uri="{C807C97D-BFC1-408E-A445-0C87EB9F89A2}">
                <ask:lineSketchStyleProps xmlns:ask="http://schemas.microsoft.com/office/drawing/2018/sketchyshapes" sd="2452714768">
                  <a:prstGeom prst="wedgeRoundRectCallout">
                    <a:avLst>
                      <a:gd name="adj1" fmla="val -104749"/>
                      <a:gd name="adj2" fmla="val -88334"/>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dirty="0">
                <a:latin typeface="Digi Madasi Bold" panose="020F0806080000060004" pitchFamily="34" charset="-78"/>
                <a:cs typeface="Digi Madasi Bold" panose="020F0806080000060004" pitchFamily="34" charset="-78"/>
              </a:rPr>
              <a:t>آموزش و پشتیبانی</a:t>
            </a:r>
            <a:endParaRPr lang="en-US" sz="3200" dirty="0">
              <a:latin typeface="Digi Madasi Bold" panose="020F0806080000060004" pitchFamily="34" charset="-78"/>
              <a:cs typeface="Digi Madasi Bold" panose="020F0806080000060004" pitchFamily="34" charset="-78"/>
            </a:endParaRPr>
          </a:p>
        </p:txBody>
      </p:sp>
      <p:sp>
        <p:nvSpPr>
          <p:cNvPr id="9" name="Speech Bubble: Rectangle with Corners Rounded 8">
            <a:extLst>
              <a:ext uri="{FF2B5EF4-FFF2-40B4-BE49-F238E27FC236}">
                <a16:creationId xmlns:a16="http://schemas.microsoft.com/office/drawing/2014/main" id="{57CB408D-C5A2-F072-7692-58659E8E7378}"/>
              </a:ext>
            </a:extLst>
          </p:cNvPr>
          <p:cNvSpPr/>
          <p:nvPr/>
        </p:nvSpPr>
        <p:spPr>
          <a:xfrm>
            <a:off x="9257066" y="2163793"/>
            <a:ext cx="2109019" cy="1378690"/>
          </a:xfrm>
          <a:custGeom>
            <a:avLst/>
            <a:gdLst>
              <a:gd name="connsiteX0" fmla="*/ 0 w 2109019"/>
              <a:gd name="connsiteY0" fmla="*/ 229786 h 1378690"/>
              <a:gd name="connsiteX1" fmla="*/ 229786 w 2109019"/>
              <a:gd name="connsiteY1" fmla="*/ 0 h 1378690"/>
              <a:gd name="connsiteX2" fmla="*/ 351503 w 2109019"/>
              <a:gd name="connsiteY2" fmla="*/ 0 h 1378690"/>
              <a:gd name="connsiteX3" fmla="*/ 351503 w 2109019"/>
              <a:gd name="connsiteY3" fmla="*/ 0 h 1378690"/>
              <a:gd name="connsiteX4" fmla="*/ 878758 w 2109019"/>
              <a:gd name="connsiteY4" fmla="*/ 0 h 1378690"/>
              <a:gd name="connsiteX5" fmla="*/ 1879233 w 2109019"/>
              <a:gd name="connsiteY5" fmla="*/ 0 h 1378690"/>
              <a:gd name="connsiteX6" fmla="*/ 2109019 w 2109019"/>
              <a:gd name="connsiteY6" fmla="*/ 229786 h 1378690"/>
              <a:gd name="connsiteX7" fmla="*/ 2109019 w 2109019"/>
              <a:gd name="connsiteY7" fmla="*/ 804236 h 1378690"/>
              <a:gd name="connsiteX8" fmla="*/ 2109019 w 2109019"/>
              <a:gd name="connsiteY8" fmla="*/ 804236 h 1378690"/>
              <a:gd name="connsiteX9" fmla="*/ 2109019 w 2109019"/>
              <a:gd name="connsiteY9" fmla="*/ 1148908 h 1378690"/>
              <a:gd name="connsiteX10" fmla="*/ 2109019 w 2109019"/>
              <a:gd name="connsiteY10" fmla="*/ 1148904 h 1378690"/>
              <a:gd name="connsiteX11" fmla="*/ 1879233 w 2109019"/>
              <a:gd name="connsiteY11" fmla="*/ 1378690 h 1378690"/>
              <a:gd name="connsiteX12" fmla="*/ 878758 w 2109019"/>
              <a:gd name="connsiteY12" fmla="*/ 1378690 h 1378690"/>
              <a:gd name="connsiteX13" fmla="*/ 351503 w 2109019"/>
              <a:gd name="connsiteY13" fmla="*/ 1378690 h 1378690"/>
              <a:gd name="connsiteX14" fmla="*/ 351503 w 2109019"/>
              <a:gd name="connsiteY14" fmla="*/ 1378690 h 1378690"/>
              <a:gd name="connsiteX15" fmla="*/ 229786 w 2109019"/>
              <a:gd name="connsiteY15" fmla="*/ 1378690 h 1378690"/>
              <a:gd name="connsiteX16" fmla="*/ 0 w 2109019"/>
              <a:gd name="connsiteY16" fmla="*/ 1148904 h 1378690"/>
              <a:gd name="connsiteX17" fmla="*/ 0 w 2109019"/>
              <a:gd name="connsiteY17" fmla="*/ 1148908 h 1378690"/>
              <a:gd name="connsiteX18" fmla="*/ -1759344 w 2109019"/>
              <a:gd name="connsiteY18" fmla="*/ 1713243 h 1378690"/>
              <a:gd name="connsiteX19" fmla="*/ 0 w 2109019"/>
              <a:gd name="connsiteY19" fmla="*/ 804236 h 1378690"/>
              <a:gd name="connsiteX20" fmla="*/ 0 w 2109019"/>
              <a:gd name="connsiteY20" fmla="*/ 229786 h 137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9019" h="1378690" fill="none" extrusionOk="0">
                <a:moveTo>
                  <a:pt x="0" y="229786"/>
                </a:moveTo>
                <a:cubicBezTo>
                  <a:pt x="2922" y="102219"/>
                  <a:pt x="117738" y="8345"/>
                  <a:pt x="229786" y="0"/>
                </a:cubicBezTo>
                <a:cubicBezTo>
                  <a:pt x="287115" y="-4056"/>
                  <a:pt x="310198" y="10597"/>
                  <a:pt x="351503" y="0"/>
                </a:cubicBezTo>
                <a:lnTo>
                  <a:pt x="351503" y="0"/>
                </a:lnTo>
                <a:cubicBezTo>
                  <a:pt x="428375" y="3180"/>
                  <a:pt x="657309" y="-47116"/>
                  <a:pt x="878758" y="0"/>
                </a:cubicBezTo>
                <a:cubicBezTo>
                  <a:pt x="1050148" y="68784"/>
                  <a:pt x="1460508" y="-46207"/>
                  <a:pt x="1879233" y="0"/>
                </a:cubicBezTo>
                <a:cubicBezTo>
                  <a:pt x="2022075" y="-8432"/>
                  <a:pt x="2113527" y="83617"/>
                  <a:pt x="2109019" y="229786"/>
                </a:cubicBezTo>
                <a:cubicBezTo>
                  <a:pt x="2107122" y="292446"/>
                  <a:pt x="2143380" y="579902"/>
                  <a:pt x="2109019" y="804236"/>
                </a:cubicBezTo>
                <a:lnTo>
                  <a:pt x="2109019" y="804236"/>
                </a:lnTo>
                <a:cubicBezTo>
                  <a:pt x="2117136" y="953521"/>
                  <a:pt x="2126946" y="1016072"/>
                  <a:pt x="2109019" y="1148908"/>
                </a:cubicBezTo>
                <a:lnTo>
                  <a:pt x="2109019" y="1148904"/>
                </a:lnTo>
                <a:cubicBezTo>
                  <a:pt x="2110007" y="1285543"/>
                  <a:pt x="2013198" y="1390200"/>
                  <a:pt x="1879233" y="1378690"/>
                </a:cubicBezTo>
                <a:cubicBezTo>
                  <a:pt x="1547446" y="1407247"/>
                  <a:pt x="1019161" y="1293420"/>
                  <a:pt x="878758" y="1378690"/>
                </a:cubicBezTo>
                <a:cubicBezTo>
                  <a:pt x="696729" y="1423787"/>
                  <a:pt x="589495" y="1410768"/>
                  <a:pt x="351503" y="1378690"/>
                </a:cubicBezTo>
                <a:lnTo>
                  <a:pt x="351503" y="1378690"/>
                </a:lnTo>
                <a:cubicBezTo>
                  <a:pt x="291779" y="1368218"/>
                  <a:pt x="256733" y="1370479"/>
                  <a:pt x="229786" y="1378690"/>
                </a:cubicBezTo>
                <a:cubicBezTo>
                  <a:pt x="108424" y="1361232"/>
                  <a:pt x="-8666" y="1280676"/>
                  <a:pt x="0" y="1148904"/>
                </a:cubicBezTo>
                <a:lnTo>
                  <a:pt x="0" y="1148908"/>
                </a:lnTo>
                <a:cubicBezTo>
                  <a:pt x="-653066" y="1327044"/>
                  <a:pt x="-1584350" y="1553097"/>
                  <a:pt x="-1759344" y="1713243"/>
                </a:cubicBezTo>
                <a:cubicBezTo>
                  <a:pt x="-1078401" y="1513451"/>
                  <a:pt x="-793893" y="1170993"/>
                  <a:pt x="0" y="804236"/>
                </a:cubicBezTo>
                <a:cubicBezTo>
                  <a:pt x="8973" y="697594"/>
                  <a:pt x="-50388" y="362321"/>
                  <a:pt x="0" y="229786"/>
                </a:cubicBezTo>
                <a:close/>
              </a:path>
              <a:path w="2109019" h="1378690" stroke="0" extrusionOk="0">
                <a:moveTo>
                  <a:pt x="0" y="229786"/>
                </a:moveTo>
                <a:cubicBezTo>
                  <a:pt x="16399" y="88187"/>
                  <a:pt x="99316" y="-5694"/>
                  <a:pt x="229786" y="0"/>
                </a:cubicBezTo>
                <a:cubicBezTo>
                  <a:pt x="242225" y="10811"/>
                  <a:pt x="300675" y="-4515"/>
                  <a:pt x="351503" y="0"/>
                </a:cubicBezTo>
                <a:lnTo>
                  <a:pt x="351503" y="0"/>
                </a:lnTo>
                <a:cubicBezTo>
                  <a:pt x="499378" y="16217"/>
                  <a:pt x="673422" y="-41237"/>
                  <a:pt x="878758" y="0"/>
                </a:cubicBezTo>
                <a:cubicBezTo>
                  <a:pt x="1125780" y="10110"/>
                  <a:pt x="1638111" y="80254"/>
                  <a:pt x="1879233" y="0"/>
                </a:cubicBezTo>
                <a:cubicBezTo>
                  <a:pt x="2018853" y="-4984"/>
                  <a:pt x="2122511" y="109302"/>
                  <a:pt x="2109019" y="229786"/>
                </a:cubicBezTo>
                <a:cubicBezTo>
                  <a:pt x="2133293" y="287689"/>
                  <a:pt x="2106154" y="709906"/>
                  <a:pt x="2109019" y="804236"/>
                </a:cubicBezTo>
                <a:lnTo>
                  <a:pt x="2109019" y="804236"/>
                </a:lnTo>
                <a:cubicBezTo>
                  <a:pt x="2078127" y="935949"/>
                  <a:pt x="2079781" y="1061698"/>
                  <a:pt x="2109019" y="1148908"/>
                </a:cubicBezTo>
                <a:lnTo>
                  <a:pt x="2109019" y="1148904"/>
                </a:lnTo>
                <a:cubicBezTo>
                  <a:pt x="2121057" y="1255301"/>
                  <a:pt x="2013786" y="1373242"/>
                  <a:pt x="1879233" y="1378690"/>
                </a:cubicBezTo>
                <a:cubicBezTo>
                  <a:pt x="1466639" y="1457857"/>
                  <a:pt x="1329680" y="1332079"/>
                  <a:pt x="878758" y="1378690"/>
                </a:cubicBezTo>
                <a:cubicBezTo>
                  <a:pt x="780181" y="1344198"/>
                  <a:pt x="471970" y="1342001"/>
                  <a:pt x="351503" y="1378690"/>
                </a:cubicBezTo>
                <a:lnTo>
                  <a:pt x="351503" y="1378690"/>
                </a:lnTo>
                <a:cubicBezTo>
                  <a:pt x="312006" y="1383723"/>
                  <a:pt x="259063" y="1389094"/>
                  <a:pt x="229786" y="1378690"/>
                </a:cubicBezTo>
                <a:cubicBezTo>
                  <a:pt x="107361" y="1373623"/>
                  <a:pt x="2257" y="1255772"/>
                  <a:pt x="0" y="1148904"/>
                </a:cubicBezTo>
                <a:lnTo>
                  <a:pt x="0" y="1148908"/>
                </a:lnTo>
                <a:cubicBezTo>
                  <a:pt x="-391100" y="1408389"/>
                  <a:pt x="-1280167" y="1676975"/>
                  <a:pt x="-1759344" y="1713243"/>
                </a:cubicBezTo>
                <a:cubicBezTo>
                  <a:pt x="-1209478" y="1547840"/>
                  <a:pt x="-389722" y="978050"/>
                  <a:pt x="0" y="804236"/>
                </a:cubicBezTo>
                <a:cubicBezTo>
                  <a:pt x="-46408" y="688657"/>
                  <a:pt x="-48319" y="371156"/>
                  <a:pt x="0" y="229786"/>
                </a:cubicBezTo>
                <a:close/>
              </a:path>
            </a:pathLst>
          </a:custGeom>
          <a:solidFill>
            <a:schemeClr val="accent1"/>
          </a:solidFill>
          <a:ln>
            <a:solidFill>
              <a:schemeClr val="accent1">
                <a:lumMod val="20000"/>
                <a:lumOff val="80000"/>
              </a:schemeClr>
            </a:solidFill>
            <a:extLst>
              <a:ext uri="{C807C97D-BFC1-408E-A445-0C87EB9F89A2}">
                <ask:lineSketchStyleProps xmlns:ask="http://schemas.microsoft.com/office/drawing/2018/sketchyshapes" sd="2452714768">
                  <a:prstGeom prst="wedgeRoundRectCallout">
                    <a:avLst>
                      <a:gd name="adj1" fmla="val -133420"/>
                      <a:gd name="adj2" fmla="val 74266"/>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سرمایه گذاری و حمایت</a:t>
            </a:r>
            <a:endParaRPr lang="en-US" sz="2800" dirty="0">
              <a:latin typeface="Digi Madasi Bold" panose="020F0806080000060004" pitchFamily="34" charset="-78"/>
              <a:cs typeface="Digi Madasi Bold" panose="020F0806080000060004" pitchFamily="34" charset="-78"/>
            </a:endParaRPr>
          </a:p>
        </p:txBody>
      </p:sp>
    </p:spTree>
    <p:extLst>
      <p:ext uri="{BB962C8B-B14F-4D97-AF65-F5344CB8AC3E}">
        <p14:creationId xmlns:p14="http://schemas.microsoft.com/office/powerpoint/2010/main" val="1791818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94B00568-66A7-67EA-C15D-BB2811717DA8}"/>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411D9C5-05AE-7A59-7C1E-840117E4A750}"/>
              </a:ext>
            </a:extLst>
          </p:cNvPr>
          <p:cNvSpPr/>
          <p:nvPr/>
        </p:nvSpPr>
        <p:spPr>
          <a:xfrm>
            <a:off x="1530890" y="1978993"/>
            <a:ext cx="9130219" cy="3153445"/>
          </a:xfrm>
          <a:custGeom>
            <a:avLst/>
            <a:gdLst>
              <a:gd name="connsiteX0" fmla="*/ 0 w 9130219"/>
              <a:gd name="connsiteY0" fmla="*/ 525585 h 3153445"/>
              <a:gd name="connsiteX1" fmla="*/ 525585 w 9130219"/>
              <a:gd name="connsiteY1" fmla="*/ 0 h 3153445"/>
              <a:gd name="connsiteX2" fmla="*/ 1360420 w 9130219"/>
              <a:gd name="connsiteY2" fmla="*/ 0 h 3153445"/>
              <a:gd name="connsiteX3" fmla="*/ 1872093 w 9130219"/>
              <a:gd name="connsiteY3" fmla="*/ 0 h 3153445"/>
              <a:gd name="connsiteX4" fmla="*/ 2302976 w 9130219"/>
              <a:gd name="connsiteY4" fmla="*/ 0 h 3153445"/>
              <a:gd name="connsiteX5" fmla="*/ 3057020 w 9130219"/>
              <a:gd name="connsiteY5" fmla="*/ 0 h 3153445"/>
              <a:gd name="connsiteX6" fmla="*/ 3811065 w 9130219"/>
              <a:gd name="connsiteY6" fmla="*/ 0 h 3153445"/>
              <a:gd name="connsiteX7" fmla="*/ 4484319 w 9130219"/>
              <a:gd name="connsiteY7" fmla="*/ 0 h 3153445"/>
              <a:gd name="connsiteX8" fmla="*/ 5238364 w 9130219"/>
              <a:gd name="connsiteY8" fmla="*/ 0 h 3153445"/>
              <a:gd name="connsiteX9" fmla="*/ 5830827 w 9130219"/>
              <a:gd name="connsiteY9" fmla="*/ 0 h 3153445"/>
              <a:gd name="connsiteX10" fmla="*/ 6342500 w 9130219"/>
              <a:gd name="connsiteY10" fmla="*/ 0 h 3153445"/>
              <a:gd name="connsiteX11" fmla="*/ 6854173 w 9130219"/>
              <a:gd name="connsiteY11" fmla="*/ 0 h 3153445"/>
              <a:gd name="connsiteX12" fmla="*/ 7446637 w 9130219"/>
              <a:gd name="connsiteY12" fmla="*/ 0 h 3153445"/>
              <a:gd name="connsiteX13" fmla="*/ 8604634 w 9130219"/>
              <a:gd name="connsiteY13" fmla="*/ 0 h 3153445"/>
              <a:gd name="connsiteX14" fmla="*/ 9130219 w 9130219"/>
              <a:gd name="connsiteY14" fmla="*/ 525585 h 3153445"/>
              <a:gd name="connsiteX15" fmla="*/ 9130219 w 9130219"/>
              <a:gd name="connsiteY15" fmla="*/ 1072177 h 3153445"/>
              <a:gd name="connsiteX16" fmla="*/ 9130219 w 9130219"/>
              <a:gd name="connsiteY16" fmla="*/ 1555700 h 3153445"/>
              <a:gd name="connsiteX17" fmla="*/ 9130219 w 9130219"/>
              <a:gd name="connsiteY17" fmla="*/ 2018200 h 3153445"/>
              <a:gd name="connsiteX18" fmla="*/ 9130219 w 9130219"/>
              <a:gd name="connsiteY18" fmla="*/ 2627860 h 3153445"/>
              <a:gd name="connsiteX19" fmla="*/ 8604634 w 9130219"/>
              <a:gd name="connsiteY19" fmla="*/ 3153445 h 3153445"/>
              <a:gd name="connsiteX20" fmla="*/ 7769799 w 9130219"/>
              <a:gd name="connsiteY20" fmla="*/ 3153445 h 3153445"/>
              <a:gd name="connsiteX21" fmla="*/ 7096545 w 9130219"/>
              <a:gd name="connsiteY21" fmla="*/ 3153445 h 3153445"/>
              <a:gd name="connsiteX22" fmla="*/ 6504081 w 9130219"/>
              <a:gd name="connsiteY22" fmla="*/ 3153445 h 3153445"/>
              <a:gd name="connsiteX23" fmla="*/ 6073199 w 9130219"/>
              <a:gd name="connsiteY23" fmla="*/ 3153445 h 3153445"/>
              <a:gd name="connsiteX24" fmla="*/ 5319154 w 9130219"/>
              <a:gd name="connsiteY24" fmla="*/ 3153445 h 3153445"/>
              <a:gd name="connsiteX25" fmla="*/ 4565110 w 9130219"/>
              <a:gd name="connsiteY25" fmla="*/ 3153445 h 3153445"/>
              <a:gd name="connsiteX26" fmla="*/ 4134227 w 9130219"/>
              <a:gd name="connsiteY26" fmla="*/ 3153445 h 3153445"/>
              <a:gd name="connsiteX27" fmla="*/ 3299392 w 9130219"/>
              <a:gd name="connsiteY27" fmla="*/ 3153445 h 3153445"/>
              <a:gd name="connsiteX28" fmla="*/ 2868509 w 9130219"/>
              <a:gd name="connsiteY28" fmla="*/ 3153445 h 3153445"/>
              <a:gd name="connsiteX29" fmla="*/ 2114465 w 9130219"/>
              <a:gd name="connsiteY29" fmla="*/ 3153445 h 3153445"/>
              <a:gd name="connsiteX30" fmla="*/ 1602792 w 9130219"/>
              <a:gd name="connsiteY30" fmla="*/ 3153445 h 3153445"/>
              <a:gd name="connsiteX31" fmla="*/ 525585 w 9130219"/>
              <a:gd name="connsiteY31" fmla="*/ 3153445 h 3153445"/>
              <a:gd name="connsiteX32" fmla="*/ 0 w 9130219"/>
              <a:gd name="connsiteY32" fmla="*/ 2627860 h 3153445"/>
              <a:gd name="connsiteX33" fmla="*/ 0 w 9130219"/>
              <a:gd name="connsiteY33" fmla="*/ 2123314 h 3153445"/>
              <a:gd name="connsiteX34" fmla="*/ 0 w 9130219"/>
              <a:gd name="connsiteY34" fmla="*/ 1618768 h 3153445"/>
              <a:gd name="connsiteX35" fmla="*/ 0 w 9130219"/>
              <a:gd name="connsiteY35" fmla="*/ 1135245 h 3153445"/>
              <a:gd name="connsiteX36" fmla="*/ 0 w 9130219"/>
              <a:gd name="connsiteY36" fmla="*/ 525585 h 315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30219" h="3153445" fill="none" extrusionOk="0">
                <a:moveTo>
                  <a:pt x="0" y="525585"/>
                </a:moveTo>
                <a:cubicBezTo>
                  <a:pt x="28649" y="242483"/>
                  <a:pt x="251912" y="15980"/>
                  <a:pt x="525585" y="0"/>
                </a:cubicBezTo>
                <a:cubicBezTo>
                  <a:pt x="856927" y="-16009"/>
                  <a:pt x="1182134" y="7834"/>
                  <a:pt x="1360420" y="0"/>
                </a:cubicBezTo>
                <a:cubicBezTo>
                  <a:pt x="1538707" y="-7834"/>
                  <a:pt x="1699114" y="-18526"/>
                  <a:pt x="1872093" y="0"/>
                </a:cubicBezTo>
                <a:cubicBezTo>
                  <a:pt x="2045072" y="18526"/>
                  <a:pt x="2148187" y="10587"/>
                  <a:pt x="2302976" y="0"/>
                </a:cubicBezTo>
                <a:cubicBezTo>
                  <a:pt x="2457765" y="-10587"/>
                  <a:pt x="2699839" y="-16029"/>
                  <a:pt x="3057020" y="0"/>
                </a:cubicBezTo>
                <a:cubicBezTo>
                  <a:pt x="3414201" y="16029"/>
                  <a:pt x="3484481" y="21635"/>
                  <a:pt x="3811065" y="0"/>
                </a:cubicBezTo>
                <a:cubicBezTo>
                  <a:pt x="4137650" y="-21635"/>
                  <a:pt x="4164117" y="-21648"/>
                  <a:pt x="4484319" y="0"/>
                </a:cubicBezTo>
                <a:cubicBezTo>
                  <a:pt x="4804521" y="21648"/>
                  <a:pt x="5016264" y="19623"/>
                  <a:pt x="5238364" y="0"/>
                </a:cubicBezTo>
                <a:cubicBezTo>
                  <a:pt x="5460465" y="-19623"/>
                  <a:pt x="5693173" y="24884"/>
                  <a:pt x="5830827" y="0"/>
                </a:cubicBezTo>
                <a:cubicBezTo>
                  <a:pt x="5968481" y="-24884"/>
                  <a:pt x="6145239" y="2735"/>
                  <a:pt x="6342500" y="0"/>
                </a:cubicBezTo>
                <a:cubicBezTo>
                  <a:pt x="6539761" y="-2735"/>
                  <a:pt x="6653075" y="-5447"/>
                  <a:pt x="6854173" y="0"/>
                </a:cubicBezTo>
                <a:cubicBezTo>
                  <a:pt x="7055271" y="5447"/>
                  <a:pt x="7168206" y="-18940"/>
                  <a:pt x="7446637" y="0"/>
                </a:cubicBezTo>
                <a:cubicBezTo>
                  <a:pt x="7725068" y="18940"/>
                  <a:pt x="8201343" y="-36483"/>
                  <a:pt x="8604634" y="0"/>
                </a:cubicBezTo>
                <a:cubicBezTo>
                  <a:pt x="8900043" y="-15833"/>
                  <a:pt x="9146035" y="275269"/>
                  <a:pt x="9130219" y="525585"/>
                </a:cubicBezTo>
                <a:cubicBezTo>
                  <a:pt x="9139729" y="690511"/>
                  <a:pt x="9129719" y="886697"/>
                  <a:pt x="9130219" y="1072177"/>
                </a:cubicBezTo>
                <a:cubicBezTo>
                  <a:pt x="9130719" y="1257657"/>
                  <a:pt x="9147039" y="1342907"/>
                  <a:pt x="9130219" y="1555700"/>
                </a:cubicBezTo>
                <a:cubicBezTo>
                  <a:pt x="9113399" y="1768493"/>
                  <a:pt x="9120804" y="1892690"/>
                  <a:pt x="9130219" y="2018200"/>
                </a:cubicBezTo>
                <a:cubicBezTo>
                  <a:pt x="9139634" y="2143710"/>
                  <a:pt x="9134478" y="2374157"/>
                  <a:pt x="9130219" y="2627860"/>
                </a:cubicBezTo>
                <a:cubicBezTo>
                  <a:pt x="9123247" y="2945544"/>
                  <a:pt x="8913976" y="3171914"/>
                  <a:pt x="8604634" y="3153445"/>
                </a:cubicBezTo>
                <a:cubicBezTo>
                  <a:pt x="8235695" y="3147940"/>
                  <a:pt x="8020118" y="3177040"/>
                  <a:pt x="7769799" y="3153445"/>
                </a:cubicBezTo>
                <a:cubicBezTo>
                  <a:pt x="7519480" y="3129850"/>
                  <a:pt x="7271570" y="3165441"/>
                  <a:pt x="7096545" y="3153445"/>
                </a:cubicBezTo>
                <a:cubicBezTo>
                  <a:pt x="6921520" y="3141449"/>
                  <a:pt x="6716764" y="3173123"/>
                  <a:pt x="6504081" y="3153445"/>
                </a:cubicBezTo>
                <a:cubicBezTo>
                  <a:pt x="6291398" y="3133767"/>
                  <a:pt x="6239139" y="3148846"/>
                  <a:pt x="6073199" y="3153445"/>
                </a:cubicBezTo>
                <a:cubicBezTo>
                  <a:pt x="5907259" y="3158044"/>
                  <a:pt x="5667940" y="3165891"/>
                  <a:pt x="5319154" y="3153445"/>
                </a:cubicBezTo>
                <a:cubicBezTo>
                  <a:pt x="4970369" y="3140999"/>
                  <a:pt x="4787318" y="3179905"/>
                  <a:pt x="4565110" y="3153445"/>
                </a:cubicBezTo>
                <a:cubicBezTo>
                  <a:pt x="4342902" y="3126985"/>
                  <a:pt x="4278244" y="3171531"/>
                  <a:pt x="4134227" y="3153445"/>
                </a:cubicBezTo>
                <a:cubicBezTo>
                  <a:pt x="3990210" y="3135359"/>
                  <a:pt x="3468711" y="3179795"/>
                  <a:pt x="3299392" y="3153445"/>
                </a:cubicBezTo>
                <a:cubicBezTo>
                  <a:pt x="3130073" y="3127095"/>
                  <a:pt x="2974045" y="3134502"/>
                  <a:pt x="2868509" y="3153445"/>
                </a:cubicBezTo>
                <a:cubicBezTo>
                  <a:pt x="2762973" y="3172388"/>
                  <a:pt x="2405804" y="3185332"/>
                  <a:pt x="2114465" y="3153445"/>
                </a:cubicBezTo>
                <a:cubicBezTo>
                  <a:pt x="1823126" y="3121558"/>
                  <a:pt x="1787988" y="3132912"/>
                  <a:pt x="1602792" y="3153445"/>
                </a:cubicBezTo>
                <a:cubicBezTo>
                  <a:pt x="1417596" y="3173978"/>
                  <a:pt x="851919" y="3129822"/>
                  <a:pt x="525585" y="3153445"/>
                </a:cubicBezTo>
                <a:cubicBezTo>
                  <a:pt x="188171" y="3170381"/>
                  <a:pt x="25093" y="2939247"/>
                  <a:pt x="0" y="2627860"/>
                </a:cubicBezTo>
                <a:cubicBezTo>
                  <a:pt x="13913" y="2487945"/>
                  <a:pt x="-18107" y="2261849"/>
                  <a:pt x="0" y="2123314"/>
                </a:cubicBezTo>
                <a:cubicBezTo>
                  <a:pt x="18107" y="1984779"/>
                  <a:pt x="-5755" y="1798203"/>
                  <a:pt x="0" y="1618768"/>
                </a:cubicBezTo>
                <a:cubicBezTo>
                  <a:pt x="5755" y="1439333"/>
                  <a:pt x="-823" y="1275080"/>
                  <a:pt x="0" y="1135245"/>
                </a:cubicBezTo>
                <a:cubicBezTo>
                  <a:pt x="823" y="995410"/>
                  <a:pt x="26787" y="809478"/>
                  <a:pt x="0" y="525585"/>
                </a:cubicBezTo>
                <a:close/>
              </a:path>
              <a:path w="9130219" h="3153445" stroke="0" extrusionOk="0">
                <a:moveTo>
                  <a:pt x="0" y="525585"/>
                </a:moveTo>
                <a:cubicBezTo>
                  <a:pt x="54594" y="244153"/>
                  <a:pt x="285478" y="-20198"/>
                  <a:pt x="525585" y="0"/>
                </a:cubicBezTo>
                <a:cubicBezTo>
                  <a:pt x="879723" y="-934"/>
                  <a:pt x="994121" y="-27012"/>
                  <a:pt x="1279630" y="0"/>
                </a:cubicBezTo>
                <a:cubicBezTo>
                  <a:pt x="1565139" y="27012"/>
                  <a:pt x="1551790" y="-1354"/>
                  <a:pt x="1791303" y="0"/>
                </a:cubicBezTo>
                <a:cubicBezTo>
                  <a:pt x="2030816" y="1354"/>
                  <a:pt x="2324309" y="27586"/>
                  <a:pt x="2464557" y="0"/>
                </a:cubicBezTo>
                <a:cubicBezTo>
                  <a:pt x="2604805" y="-27586"/>
                  <a:pt x="2856901" y="-23071"/>
                  <a:pt x="2976230" y="0"/>
                </a:cubicBezTo>
                <a:cubicBezTo>
                  <a:pt x="3095559" y="23071"/>
                  <a:pt x="3316728" y="18794"/>
                  <a:pt x="3568693" y="0"/>
                </a:cubicBezTo>
                <a:cubicBezTo>
                  <a:pt x="3820658" y="-18794"/>
                  <a:pt x="3909683" y="4162"/>
                  <a:pt x="4241948" y="0"/>
                </a:cubicBezTo>
                <a:cubicBezTo>
                  <a:pt x="4574214" y="-4162"/>
                  <a:pt x="4899478" y="31319"/>
                  <a:pt x="5076783" y="0"/>
                </a:cubicBezTo>
                <a:cubicBezTo>
                  <a:pt x="5254089" y="-31319"/>
                  <a:pt x="5323096" y="9729"/>
                  <a:pt x="5507665" y="0"/>
                </a:cubicBezTo>
                <a:cubicBezTo>
                  <a:pt x="5692234" y="-9729"/>
                  <a:pt x="6070640" y="-35962"/>
                  <a:pt x="6261710" y="0"/>
                </a:cubicBezTo>
                <a:cubicBezTo>
                  <a:pt x="6452781" y="35962"/>
                  <a:pt x="6725717" y="-19448"/>
                  <a:pt x="6854173" y="0"/>
                </a:cubicBezTo>
                <a:cubicBezTo>
                  <a:pt x="6982629" y="19448"/>
                  <a:pt x="7428776" y="-24435"/>
                  <a:pt x="7689008" y="0"/>
                </a:cubicBezTo>
                <a:cubicBezTo>
                  <a:pt x="7949240" y="24435"/>
                  <a:pt x="8339095" y="-38074"/>
                  <a:pt x="8604634" y="0"/>
                </a:cubicBezTo>
                <a:cubicBezTo>
                  <a:pt x="8898293" y="-17333"/>
                  <a:pt x="9136870" y="246404"/>
                  <a:pt x="9130219" y="525585"/>
                </a:cubicBezTo>
                <a:cubicBezTo>
                  <a:pt x="9110434" y="723035"/>
                  <a:pt x="9137499" y="826278"/>
                  <a:pt x="9130219" y="1093199"/>
                </a:cubicBezTo>
                <a:cubicBezTo>
                  <a:pt x="9122939" y="1360120"/>
                  <a:pt x="9152867" y="1381351"/>
                  <a:pt x="9130219" y="1555700"/>
                </a:cubicBezTo>
                <a:cubicBezTo>
                  <a:pt x="9107571" y="1730049"/>
                  <a:pt x="9150330" y="1907551"/>
                  <a:pt x="9130219" y="2060246"/>
                </a:cubicBezTo>
                <a:cubicBezTo>
                  <a:pt x="9110108" y="2212941"/>
                  <a:pt x="9126115" y="2393324"/>
                  <a:pt x="9130219" y="2627860"/>
                </a:cubicBezTo>
                <a:cubicBezTo>
                  <a:pt x="9185951" y="2899146"/>
                  <a:pt x="8907540" y="3136598"/>
                  <a:pt x="8604634" y="3153445"/>
                </a:cubicBezTo>
                <a:cubicBezTo>
                  <a:pt x="8414043" y="3178945"/>
                  <a:pt x="8208378" y="3154211"/>
                  <a:pt x="7931380" y="3153445"/>
                </a:cubicBezTo>
                <a:cubicBezTo>
                  <a:pt x="7654382" y="3152679"/>
                  <a:pt x="7613260" y="3141829"/>
                  <a:pt x="7338916" y="3153445"/>
                </a:cubicBezTo>
                <a:cubicBezTo>
                  <a:pt x="7064572" y="3165061"/>
                  <a:pt x="6785425" y="3132680"/>
                  <a:pt x="6504081" y="3153445"/>
                </a:cubicBezTo>
                <a:cubicBezTo>
                  <a:pt x="6222738" y="3174210"/>
                  <a:pt x="6004765" y="3180407"/>
                  <a:pt x="5830827" y="3153445"/>
                </a:cubicBezTo>
                <a:cubicBezTo>
                  <a:pt x="5656889" y="3126483"/>
                  <a:pt x="5345649" y="3191369"/>
                  <a:pt x="4995992" y="3153445"/>
                </a:cubicBezTo>
                <a:cubicBezTo>
                  <a:pt x="4646335" y="3115521"/>
                  <a:pt x="4698396" y="3159631"/>
                  <a:pt x="4484319" y="3153445"/>
                </a:cubicBezTo>
                <a:cubicBezTo>
                  <a:pt x="4270242" y="3147259"/>
                  <a:pt x="4107876" y="3176510"/>
                  <a:pt x="3972646" y="3153445"/>
                </a:cubicBezTo>
                <a:cubicBezTo>
                  <a:pt x="3837416" y="3130380"/>
                  <a:pt x="3433269" y="3154928"/>
                  <a:pt x="3218601" y="3153445"/>
                </a:cubicBezTo>
                <a:cubicBezTo>
                  <a:pt x="3003934" y="3151962"/>
                  <a:pt x="2870268" y="3158793"/>
                  <a:pt x="2545347" y="3153445"/>
                </a:cubicBezTo>
                <a:cubicBezTo>
                  <a:pt x="2220426" y="3148097"/>
                  <a:pt x="2182770" y="3146444"/>
                  <a:pt x="2033674" y="3153445"/>
                </a:cubicBezTo>
                <a:cubicBezTo>
                  <a:pt x="1884578" y="3160446"/>
                  <a:pt x="1718750" y="3152079"/>
                  <a:pt x="1522001" y="3153445"/>
                </a:cubicBezTo>
                <a:cubicBezTo>
                  <a:pt x="1325252" y="3154811"/>
                  <a:pt x="818729" y="3154180"/>
                  <a:pt x="525585" y="3153445"/>
                </a:cubicBezTo>
                <a:cubicBezTo>
                  <a:pt x="244389" y="3194237"/>
                  <a:pt x="-22210" y="2934508"/>
                  <a:pt x="0" y="2627860"/>
                </a:cubicBezTo>
                <a:cubicBezTo>
                  <a:pt x="-12054" y="2395530"/>
                  <a:pt x="-17843" y="2317227"/>
                  <a:pt x="0" y="2060246"/>
                </a:cubicBezTo>
                <a:cubicBezTo>
                  <a:pt x="17843" y="1803265"/>
                  <a:pt x="-20981" y="1692859"/>
                  <a:pt x="0" y="1597745"/>
                </a:cubicBezTo>
                <a:cubicBezTo>
                  <a:pt x="20981" y="1502631"/>
                  <a:pt x="-10014" y="1208447"/>
                  <a:pt x="0" y="1093199"/>
                </a:cubicBezTo>
                <a:cubicBezTo>
                  <a:pt x="10014" y="977951"/>
                  <a:pt x="-15706" y="724825"/>
                  <a:pt x="0" y="525585"/>
                </a:cubicBezTo>
                <a:close/>
              </a:path>
            </a:pathLst>
          </a:custGeom>
          <a:solidFill>
            <a:srgbClr val="FFFF00"/>
          </a:solidFill>
          <a:ln>
            <a:extLst>
              <a:ext uri="{C807C97D-BFC1-408E-A445-0C87EB9F89A2}">
                <ask:lineSketchStyleProps xmlns:ask="http://schemas.microsoft.com/office/drawing/2018/sketchyshapes" sd="354330075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tx1"/>
                </a:solidFill>
                <a:latin typeface="Vazir" panose="020B0603030804020204" pitchFamily="34" charset="-78"/>
                <a:cs typeface="Vazir" panose="020B0603030804020204" pitchFamily="34" charset="-78"/>
              </a:rPr>
              <a:t>در دهه های اخیر، به تدریج چالش ارتباط با نسل جوان و انتقال مفاهیم دینی، پر رنگ تر شده است. در مواجهه با تغییر ذائقه نسل جدید و گسترش ابزارهای نوین سرگرمی، تصمیم گرفتیم از بازی، به عنوان یک رسانه جدید تبلیغ دین، بهره ببریم. جرقه ورود ما به حوزه بازی، از طرحی به نام «تیک آف» در گروه تبلیغی ضیافت آغاز شد.</a:t>
            </a:r>
            <a:endParaRPr lang="en-US" sz="2000" dirty="0">
              <a:solidFill>
                <a:schemeClr val="tx1"/>
              </a:solidFill>
            </a:endParaRPr>
          </a:p>
        </p:txBody>
      </p:sp>
    </p:spTree>
    <p:extLst>
      <p:ext uri="{BB962C8B-B14F-4D97-AF65-F5344CB8AC3E}">
        <p14:creationId xmlns:p14="http://schemas.microsoft.com/office/powerpoint/2010/main" val="2729355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6957E-F393-0FBE-F3C3-CB24682CA4C4}"/>
              </a:ext>
            </a:extLst>
          </p:cNvPr>
          <p:cNvSpPr>
            <a:spLocks noGrp="1"/>
          </p:cNvSpPr>
          <p:nvPr>
            <p:ph idx="1"/>
          </p:nvPr>
        </p:nvSpPr>
        <p:spPr>
          <a:xfrm>
            <a:off x="838200" y="1253331"/>
            <a:ext cx="10515600" cy="4351338"/>
          </a:xfrm>
        </p:spPr>
        <p:txBody>
          <a:bodyPr>
            <a:normAutofit fontScale="92500" lnSpcReduction="10000"/>
          </a:bodyPr>
          <a:lstStyle/>
          <a:p>
            <a:pPr marL="0" indent="0" algn="ctr" rtl="1">
              <a:buNone/>
            </a:pPr>
            <a:r>
              <a:rPr lang="fa-IR" b="1" dirty="0">
                <a:latin typeface="Vazir" panose="020B0603030804020204" pitchFamily="34" charset="-78"/>
                <a:cs typeface="Vazir" panose="020B0603030804020204" pitchFamily="34" charset="-78"/>
              </a:rPr>
              <a:t>سخن پایانی</a:t>
            </a:r>
          </a:p>
          <a:p>
            <a:pPr marL="0" indent="0" algn="justLow" rtl="1">
              <a:buNone/>
            </a:pPr>
            <a:r>
              <a:rPr lang="fa-IR" dirty="0">
                <a:latin typeface="Vazir" panose="020B0603030804020204" pitchFamily="34" charset="-78"/>
                <a:cs typeface="Vazir" panose="020B0603030804020204" pitchFamily="34" charset="-78"/>
              </a:rPr>
              <a:t>ما به عنوان مبلّغان دین، وظیفه داریم از ابزارهای نوین و روزآمد برای انتقال مفاهیم دینی استفاده کنیم.</a:t>
            </a:r>
          </a:p>
          <a:p>
            <a:pPr marL="0" indent="0" algn="justLow" rtl="1">
              <a:buNone/>
            </a:pPr>
            <a:r>
              <a:rPr lang="fa-IR" dirty="0">
                <a:latin typeface="Vazir" panose="020B0603030804020204" pitchFamily="34" charset="-78"/>
                <a:cs typeface="Vazir" panose="020B0603030804020204" pitchFamily="34" charset="-78"/>
              </a:rPr>
              <a:t>اگر در برابر تحولات فرهنگی و رسانه‌ایِ روزگارمان منفعل بمانیم، در انجام رسالت تبلیغی خود کوتاهی کرده‌ایم.</a:t>
            </a:r>
          </a:p>
          <a:p>
            <a:pPr marL="0" indent="0" algn="justLow" rtl="1">
              <a:buNone/>
            </a:pPr>
            <a:r>
              <a:rPr lang="fa-IR" dirty="0">
                <a:latin typeface="Vazir" panose="020B0603030804020204" pitchFamily="34" charset="-78"/>
                <a:cs typeface="Vazir" panose="020B0603030804020204" pitchFamily="34" charset="-78"/>
              </a:rPr>
              <a:t>نسل نو، آینده‌سازان کشور و ادامه‌دهندگان مسیر تشیّع هستند؛ پس باید با زبان آن‌ها سخن بگوییم تا پیام دین در جان و دلشان نفوذ کند.</a:t>
            </a:r>
          </a:p>
          <a:p>
            <a:pPr marL="0" indent="0" algn="ctr" rtl="1">
              <a:buNone/>
            </a:pPr>
            <a:r>
              <a:rPr lang="fa-IR" b="1" dirty="0">
                <a:latin typeface="Vazir" panose="020B0603030804020204" pitchFamily="34" charset="-78"/>
                <a:cs typeface="Vazir" panose="020B0603030804020204" pitchFamily="34" charset="-78"/>
              </a:rPr>
              <a:t>قدردانی</a:t>
            </a:r>
          </a:p>
          <a:p>
            <a:pPr marL="0" indent="0" algn="justLow" rtl="1">
              <a:buNone/>
            </a:pPr>
            <a:r>
              <a:rPr lang="fa-IR" dirty="0">
                <a:latin typeface="Vazir" panose="020B0603030804020204" pitchFamily="34" charset="-78"/>
                <a:cs typeface="Vazir" panose="020B0603030804020204" pitchFamily="34" charset="-78"/>
              </a:rPr>
              <a:t>از دفتر تبلیغات اسلامی حوزه علمیه قم به‌ویژه به‌خاطر حمایت اولیه از شکل‌گیری مجموعه «بازی‌های زیبای سرزمین من» و همچنین برگزاری جشنواره فرهنگی جنّات صمیمانه تشکر و قدردانی می‌کنیم.</a:t>
            </a:r>
          </a:p>
          <a:p>
            <a:pPr algn="r" rtl="1"/>
            <a:endParaRPr lang="en-US"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107502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63F96"/>
        </a:solidFill>
        <a:effectLst/>
      </p:bgPr>
    </p:bg>
    <p:spTree>
      <p:nvGrpSpPr>
        <p:cNvPr id="1" name=""/>
        <p:cNvGrpSpPr/>
        <p:nvPr/>
      </p:nvGrpSpPr>
      <p:grpSpPr>
        <a:xfrm>
          <a:off x="0" y="0"/>
          <a:ext cx="0" cy="0"/>
          <a:chOff x="0" y="0"/>
          <a:chExt cx="0" cy="0"/>
        </a:xfrm>
      </p:grpSpPr>
      <p:pic>
        <p:nvPicPr>
          <p:cNvPr id="4" name="Picture 3" descr="Colorful letters on a black background&#10;&#10;AI-generated content may be incorrect.">
            <a:extLst>
              <a:ext uri="{FF2B5EF4-FFF2-40B4-BE49-F238E27FC236}">
                <a16:creationId xmlns:a16="http://schemas.microsoft.com/office/drawing/2014/main" id="{8429C988-6755-1675-37CF-1B9CA4D0B025}"/>
              </a:ext>
            </a:extLst>
          </p:cNvPr>
          <p:cNvPicPr>
            <a:picLocks noChangeAspect="1"/>
          </p:cNvPicPr>
          <p:nvPr/>
        </p:nvPicPr>
        <p:blipFill>
          <a:blip r:embed="rId2">
            <a:extLst>
              <a:ext uri="{28A0092B-C50C-407E-A947-70E740481C1C}">
                <a14:useLocalDpi xmlns:a14="http://schemas.microsoft.com/office/drawing/2010/main" val="0"/>
              </a:ext>
            </a:extLst>
          </a:blip>
          <a:srcRect t="26013" b="46676"/>
          <a:stretch>
            <a:fillRect/>
          </a:stretch>
        </p:blipFill>
        <p:spPr>
          <a:xfrm>
            <a:off x="2993840" y="1947446"/>
            <a:ext cx="6204319" cy="2388693"/>
          </a:xfrm>
          <a:prstGeom prst="rect">
            <a:avLst/>
          </a:prstGeom>
        </p:spPr>
      </p:pic>
    </p:spTree>
    <p:extLst>
      <p:ext uri="{BB962C8B-B14F-4D97-AF65-F5344CB8AC3E}">
        <p14:creationId xmlns:p14="http://schemas.microsoft.com/office/powerpoint/2010/main" val="1975424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20DACDB-73DB-627F-3A02-5C8266C4CA15}"/>
              </a:ext>
            </a:extLst>
          </p:cNvPr>
          <p:cNvSpPr/>
          <p:nvPr/>
        </p:nvSpPr>
        <p:spPr>
          <a:xfrm>
            <a:off x="4734045" y="1148062"/>
            <a:ext cx="2718469" cy="1321397"/>
          </a:xfrm>
          <a:custGeom>
            <a:avLst/>
            <a:gdLst>
              <a:gd name="connsiteX0" fmla="*/ 0 w 2718469"/>
              <a:gd name="connsiteY0" fmla="*/ 0 h 1321397"/>
              <a:gd name="connsiteX1" fmla="*/ 2718469 w 2718469"/>
              <a:gd name="connsiteY1" fmla="*/ 0 h 1321397"/>
              <a:gd name="connsiteX2" fmla="*/ 2713453 w 2718469"/>
              <a:gd name="connsiteY2" fmla="*/ 99330 h 1321397"/>
              <a:gd name="connsiteX3" fmla="*/ 1359234 w 2718469"/>
              <a:gd name="connsiteY3" fmla="*/ 1321397 h 1321397"/>
              <a:gd name="connsiteX4" fmla="*/ 5015 w 2718469"/>
              <a:gd name="connsiteY4" fmla="*/ 99330 h 1321397"/>
              <a:gd name="connsiteX5" fmla="*/ 0 w 2718469"/>
              <a:gd name="connsiteY5" fmla="*/ 0 h 13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469" h="1321397" fill="none" extrusionOk="0">
                <a:moveTo>
                  <a:pt x="0" y="0"/>
                </a:moveTo>
                <a:cubicBezTo>
                  <a:pt x="297399" y="-169730"/>
                  <a:pt x="1613499" y="-105698"/>
                  <a:pt x="2718469" y="0"/>
                </a:cubicBezTo>
                <a:cubicBezTo>
                  <a:pt x="2719018" y="22636"/>
                  <a:pt x="2716886" y="63051"/>
                  <a:pt x="2713453" y="99330"/>
                </a:cubicBezTo>
                <a:cubicBezTo>
                  <a:pt x="2700838" y="795177"/>
                  <a:pt x="2100606" y="1260029"/>
                  <a:pt x="1359234" y="1321397"/>
                </a:cubicBezTo>
                <a:cubicBezTo>
                  <a:pt x="635226" y="1305332"/>
                  <a:pt x="46728" y="835524"/>
                  <a:pt x="5015" y="99330"/>
                </a:cubicBezTo>
                <a:cubicBezTo>
                  <a:pt x="1292" y="84420"/>
                  <a:pt x="-3245" y="23640"/>
                  <a:pt x="0" y="0"/>
                </a:cubicBezTo>
                <a:close/>
              </a:path>
              <a:path w="2718469" h="1321397" stroke="0" extrusionOk="0">
                <a:moveTo>
                  <a:pt x="0" y="0"/>
                </a:moveTo>
                <a:cubicBezTo>
                  <a:pt x="686822" y="-157268"/>
                  <a:pt x="2363572" y="-86334"/>
                  <a:pt x="2718469" y="0"/>
                </a:cubicBezTo>
                <a:cubicBezTo>
                  <a:pt x="2710832" y="37649"/>
                  <a:pt x="2721187" y="81066"/>
                  <a:pt x="2713453" y="99330"/>
                </a:cubicBezTo>
                <a:cubicBezTo>
                  <a:pt x="2685324" y="790287"/>
                  <a:pt x="2146201" y="1398327"/>
                  <a:pt x="1359234" y="1321397"/>
                </a:cubicBezTo>
                <a:cubicBezTo>
                  <a:pt x="664567" y="1345972"/>
                  <a:pt x="-35017" y="804935"/>
                  <a:pt x="5015" y="99330"/>
                </a:cubicBezTo>
                <a:cubicBezTo>
                  <a:pt x="2382" y="73355"/>
                  <a:pt x="8740" y="17979"/>
                  <a:pt x="0" y="0"/>
                </a:cubicBezTo>
                <a:close/>
              </a:path>
            </a:pathLst>
          </a:custGeom>
          <a:solidFill>
            <a:srgbClr val="FFC000"/>
          </a:solidFill>
          <a:ln w="76200">
            <a:solidFill>
              <a:schemeClr val="accent2">
                <a:lumMod val="50000"/>
              </a:schemeClr>
            </a:solidFill>
            <a:extLst>
              <a:ext uri="{C807C97D-BFC1-408E-A445-0C87EB9F89A2}">
                <ask:lineSketchStyleProps xmlns:ask="http://schemas.microsoft.com/office/drawing/2018/sketchyshapes" sd="1622375976">
                  <a:custGeom>
                    <a:avLst/>
                    <a:gdLst>
                      <a:gd name="connsiteX0" fmla="*/ 0 w 2718469"/>
                      <a:gd name="connsiteY0" fmla="*/ 0 h 1321397"/>
                      <a:gd name="connsiteX1" fmla="*/ 2718469 w 2718469"/>
                      <a:gd name="connsiteY1" fmla="*/ 0 h 1321397"/>
                      <a:gd name="connsiteX2" fmla="*/ 2713453 w 2718469"/>
                      <a:gd name="connsiteY2" fmla="*/ 99330 h 1321397"/>
                      <a:gd name="connsiteX3" fmla="*/ 1359234 w 2718469"/>
                      <a:gd name="connsiteY3" fmla="*/ 1321397 h 1321397"/>
                      <a:gd name="connsiteX4" fmla="*/ 5015 w 2718469"/>
                      <a:gd name="connsiteY4" fmla="*/ 99330 h 132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469" h="1321397">
                        <a:moveTo>
                          <a:pt x="0" y="0"/>
                        </a:moveTo>
                        <a:lnTo>
                          <a:pt x="2718469" y="0"/>
                        </a:lnTo>
                        <a:lnTo>
                          <a:pt x="2713453" y="99330"/>
                        </a:lnTo>
                        <a:cubicBezTo>
                          <a:pt x="2643744" y="785747"/>
                          <a:pt x="2064043" y="1321397"/>
                          <a:pt x="1359234" y="1321397"/>
                        </a:cubicBezTo>
                        <a:cubicBezTo>
                          <a:pt x="654426" y="1321397"/>
                          <a:pt x="74725" y="785747"/>
                          <a:pt x="5015" y="9933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حوزه های فعالیت</a:t>
            </a: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9" name="Rectangle: Rounded Corners 8">
            <a:extLst>
              <a:ext uri="{FF2B5EF4-FFF2-40B4-BE49-F238E27FC236}">
                <a16:creationId xmlns:a16="http://schemas.microsoft.com/office/drawing/2014/main" id="{5A5C3BB9-5BB1-8BE0-0822-B4EF8438CCBF}"/>
              </a:ext>
            </a:extLst>
          </p:cNvPr>
          <p:cNvSpPr/>
          <p:nvPr/>
        </p:nvSpPr>
        <p:spPr>
          <a:xfrm>
            <a:off x="1728987" y="740129"/>
            <a:ext cx="8728587" cy="437429"/>
          </a:xfrm>
          <a:custGeom>
            <a:avLst/>
            <a:gdLst>
              <a:gd name="connsiteX0" fmla="*/ 0 w 8728587"/>
              <a:gd name="connsiteY0" fmla="*/ 72906 h 437429"/>
              <a:gd name="connsiteX1" fmla="*/ 72906 w 8728587"/>
              <a:gd name="connsiteY1" fmla="*/ 0 h 437429"/>
              <a:gd name="connsiteX2" fmla="*/ 647292 w 8728587"/>
              <a:gd name="connsiteY2" fmla="*/ 0 h 437429"/>
              <a:gd name="connsiteX3" fmla="*/ 1050022 w 8728587"/>
              <a:gd name="connsiteY3" fmla="*/ 0 h 437429"/>
              <a:gd name="connsiteX4" fmla="*/ 1710235 w 8728587"/>
              <a:gd name="connsiteY4" fmla="*/ 0 h 437429"/>
              <a:gd name="connsiteX5" fmla="*/ 2542104 w 8728587"/>
              <a:gd name="connsiteY5" fmla="*/ 0 h 437429"/>
              <a:gd name="connsiteX6" fmla="*/ 2944835 w 8728587"/>
              <a:gd name="connsiteY6" fmla="*/ 0 h 437429"/>
              <a:gd name="connsiteX7" fmla="*/ 3433393 w 8728587"/>
              <a:gd name="connsiteY7" fmla="*/ 0 h 437429"/>
              <a:gd name="connsiteX8" fmla="*/ 3836123 w 8728587"/>
              <a:gd name="connsiteY8" fmla="*/ 0 h 437429"/>
              <a:gd name="connsiteX9" fmla="*/ 4582164 w 8728587"/>
              <a:gd name="connsiteY9" fmla="*/ 0 h 437429"/>
              <a:gd name="connsiteX10" fmla="*/ 5328205 w 8728587"/>
              <a:gd name="connsiteY10" fmla="*/ 0 h 437429"/>
              <a:gd name="connsiteX11" fmla="*/ 5988419 w 8728587"/>
              <a:gd name="connsiteY11" fmla="*/ 0 h 437429"/>
              <a:gd name="connsiteX12" fmla="*/ 6734460 w 8728587"/>
              <a:gd name="connsiteY12" fmla="*/ 0 h 437429"/>
              <a:gd name="connsiteX13" fmla="*/ 7308846 w 8728587"/>
              <a:gd name="connsiteY13" fmla="*/ 0 h 437429"/>
              <a:gd name="connsiteX14" fmla="*/ 7797403 w 8728587"/>
              <a:gd name="connsiteY14" fmla="*/ 0 h 437429"/>
              <a:gd name="connsiteX15" fmla="*/ 8655681 w 8728587"/>
              <a:gd name="connsiteY15" fmla="*/ 0 h 437429"/>
              <a:gd name="connsiteX16" fmla="*/ 8728587 w 8728587"/>
              <a:gd name="connsiteY16" fmla="*/ 72906 h 437429"/>
              <a:gd name="connsiteX17" fmla="*/ 8728587 w 8728587"/>
              <a:gd name="connsiteY17" fmla="*/ 364523 h 437429"/>
              <a:gd name="connsiteX18" fmla="*/ 8655681 w 8728587"/>
              <a:gd name="connsiteY18" fmla="*/ 437429 h 437429"/>
              <a:gd name="connsiteX19" fmla="*/ 7823812 w 8728587"/>
              <a:gd name="connsiteY19" fmla="*/ 437429 h 437429"/>
              <a:gd name="connsiteX20" fmla="*/ 7421082 w 8728587"/>
              <a:gd name="connsiteY20" fmla="*/ 437429 h 437429"/>
              <a:gd name="connsiteX21" fmla="*/ 6675041 w 8728587"/>
              <a:gd name="connsiteY21" fmla="*/ 437429 h 437429"/>
              <a:gd name="connsiteX22" fmla="*/ 6100655 w 8728587"/>
              <a:gd name="connsiteY22" fmla="*/ 437429 h 437429"/>
              <a:gd name="connsiteX23" fmla="*/ 5697925 w 8728587"/>
              <a:gd name="connsiteY23" fmla="*/ 437429 h 437429"/>
              <a:gd name="connsiteX24" fmla="*/ 5295194 w 8728587"/>
              <a:gd name="connsiteY24" fmla="*/ 437429 h 437429"/>
              <a:gd name="connsiteX25" fmla="*/ 4634981 w 8728587"/>
              <a:gd name="connsiteY25" fmla="*/ 437429 h 437429"/>
              <a:gd name="connsiteX26" fmla="*/ 4060595 w 8728587"/>
              <a:gd name="connsiteY26" fmla="*/ 437429 h 437429"/>
              <a:gd name="connsiteX27" fmla="*/ 3657865 w 8728587"/>
              <a:gd name="connsiteY27" fmla="*/ 437429 h 437429"/>
              <a:gd name="connsiteX28" fmla="*/ 2911824 w 8728587"/>
              <a:gd name="connsiteY28" fmla="*/ 437429 h 437429"/>
              <a:gd name="connsiteX29" fmla="*/ 2165783 w 8728587"/>
              <a:gd name="connsiteY29" fmla="*/ 437429 h 437429"/>
              <a:gd name="connsiteX30" fmla="*/ 1763052 w 8728587"/>
              <a:gd name="connsiteY30" fmla="*/ 437429 h 437429"/>
              <a:gd name="connsiteX31" fmla="*/ 931183 w 8728587"/>
              <a:gd name="connsiteY31" fmla="*/ 437429 h 437429"/>
              <a:gd name="connsiteX32" fmla="*/ 72906 w 8728587"/>
              <a:gd name="connsiteY32" fmla="*/ 437429 h 437429"/>
              <a:gd name="connsiteX33" fmla="*/ 0 w 8728587"/>
              <a:gd name="connsiteY33" fmla="*/ 364523 h 437429"/>
              <a:gd name="connsiteX34" fmla="*/ 0 w 8728587"/>
              <a:gd name="connsiteY34" fmla="*/ 72906 h 43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28587" h="437429" fill="none" extrusionOk="0">
                <a:moveTo>
                  <a:pt x="0" y="72906"/>
                </a:moveTo>
                <a:cubicBezTo>
                  <a:pt x="-708" y="30122"/>
                  <a:pt x="34808" y="-9032"/>
                  <a:pt x="72906" y="0"/>
                </a:cubicBezTo>
                <a:cubicBezTo>
                  <a:pt x="322378" y="26502"/>
                  <a:pt x="477857" y="-2917"/>
                  <a:pt x="647292" y="0"/>
                </a:cubicBezTo>
                <a:cubicBezTo>
                  <a:pt x="816727" y="2917"/>
                  <a:pt x="934804" y="13607"/>
                  <a:pt x="1050022" y="0"/>
                </a:cubicBezTo>
                <a:cubicBezTo>
                  <a:pt x="1165240" y="-13607"/>
                  <a:pt x="1507573" y="12055"/>
                  <a:pt x="1710235" y="0"/>
                </a:cubicBezTo>
                <a:cubicBezTo>
                  <a:pt x="1912897" y="-12055"/>
                  <a:pt x="2127779" y="-40226"/>
                  <a:pt x="2542104" y="0"/>
                </a:cubicBezTo>
                <a:cubicBezTo>
                  <a:pt x="2956429" y="40226"/>
                  <a:pt x="2760372" y="6400"/>
                  <a:pt x="2944835" y="0"/>
                </a:cubicBezTo>
                <a:cubicBezTo>
                  <a:pt x="3129298" y="-6400"/>
                  <a:pt x="3239915" y="-23779"/>
                  <a:pt x="3433393" y="0"/>
                </a:cubicBezTo>
                <a:cubicBezTo>
                  <a:pt x="3626871" y="23779"/>
                  <a:pt x="3710096" y="18075"/>
                  <a:pt x="3836123" y="0"/>
                </a:cubicBezTo>
                <a:cubicBezTo>
                  <a:pt x="3962150" y="-18075"/>
                  <a:pt x="4216734" y="-1939"/>
                  <a:pt x="4582164" y="0"/>
                </a:cubicBezTo>
                <a:cubicBezTo>
                  <a:pt x="4947594" y="1939"/>
                  <a:pt x="5039851" y="28794"/>
                  <a:pt x="5328205" y="0"/>
                </a:cubicBezTo>
                <a:cubicBezTo>
                  <a:pt x="5616559" y="-28794"/>
                  <a:pt x="5784524" y="-13895"/>
                  <a:pt x="5988419" y="0"/>
                </a:cubicBezTo>
                <a:cubicBezTo>
                  <a:pt x="6192314" y="13895"/>
                  <a:pt x="6390180" y="37167"/>
                  <a:pt x="6734460" y="0"/>
                </a:cubicBezTo>
                <a:cubicBezTo>
                  <a:pt x="7078740" y="-37167"/>
                  <a:pt x="7174171" y="-15646"/>
                  <a:pt x="7308846" y="0"/>
                </a:cubicBezTo>
                <a:cubicBezTo>
                  <a:pt x="7443521" y="15646"/>
                  <a:pt x="7553968" y="-5945"/>
                  <a:pt x="7797403" y="0"/>
                </a:cubicBezTo>
                <a:cubicBezTo>
                  <a:pt x="8040838" y="5945"/>
                  <a:pt x="8321400" y="26363"/>
                  <a:pt x="8655681" y="0"/>
                </a:cubicBezTo>
                <a:cubicBezTo>
                  <a:pt x="8697220" y="-436"/>
                  <a:pt x="8729986" y="32650"/>
                  <a:pt x="8728587" y="72906"/>
                </a:cubicBezTo>
                <a:cubicBezTo>
                  <a:pt x="8736224" y="134823"/>
                  <a:pt x="8720567" y="237679"/>
                  <a:pt x="8728587" y="364523"/>
                </a:cubicBezTo>
                <a:cubicBezTo>
                  <a:pt x="8725201" y="405669"/>
                  <a:pt x="8696470" y="439537"/>
                  <a:pt x="8655681" y="437429"/>
                </a:cubicBezTo>
                <a:cubicBezTo>
                  <a:pt x="8247080" y="468138"/>
                  <a:pt x="8219290" y="459068"/>
                  <a:pt x="7823812" y="437429"/>
                </a:cubicBezTo>
                <a:cubicBezTo>
                  <a:pt x="7428334" y="415790"/>
                  <a:pt x="7612112" y="450735"/>
                  <a:pt x="7421082" y="437429"/>
                </a:cubicBezTo>
                <a:cubicBezTo>
                  <a:pt x="7230052" y="424124"/>
                  <a:pt x="6874460" y="435402"/>
                  <a:pt x="6675041" y="437429"/>
                </a:cubicBezTo>
                <a:cubicBezTo>
                  <a:pt x="6475622" y="439456"/>
                  <a:pt x="6245760" y="456143"/>
                  <a:pt x="6100655" y="437429"/>
                </a:cubicBezTo>
                <a:cubicBezTo>
                  <a:pt x="5955550" y="418715"/>
                  <a:pt x="5860111" y="435668"/>
                  <a:pt x="5697925" y="437429"/>
                </a:cubicBezTo>
                <a:cubicBezTo>
                  <a:pt x="5535739" y="439191"/>
                  <a:pt x="5478737" y="429385"/>
                  <a:pt x="5295194" y="437429"/>
                </a:cubicBezTo>
                <a:cubicBezTo>
                  <a:pt x="5111651" y="445473"/>
                  <a:pt x="4774034" y="449368"/>
                  <a:pt x="4634981" y="437429"/>
                </a:cubicBezTo>
                <a:cubicBezTo>
                  <a:pt x="4495928" y="425490"/>
                  <a:pt x="4187620" y="425061"/>
                  <a:pt x="4060595" y="437429"/>
                </a:cubicBezTo>
                <a:cubicBezTo>
                  <a:pt x="3933570" y="449797"/>
                  <a:pt x="3779921" y="450582"/>
                  <a:pt x="3657865" y="437429"/>
                </a:cubicBezTo>
                <a:cubicBezTo>
                  <a:pt x="3535809" y="424277"/>
                  <a:pt x="3185821" y="455549"/>
                  <a:pt x="2911824" y="437429"/>
                </a:cubicBezTo>
                <a:cubicBezTo>
                  <a:pt x="2637827" y="419309"/>
                  <a:pt x="2394969" y="448387"/>
                  <a:pt x="2165783" y="437429"/>
                </a:cubicBezTo>
                <a:cubicBezTo>
                  <a:pt x="1936597" y="426471"/>
                  <a:pt x="1875608" y="452463"/>
                  <a:pt x="1763052" y="437429"/>
                </a:cubicBezTo>
                <a:cubicBezTo>
                  <a:pt x="1650496" y="422395"/>
                  <a:pt x="1156421" y="428379"/>
                  <a:pt x="931183" y="437429"/>
                </a:cubicBezTo>
                <a:cubicBezTo>
                  <a:pt x="705945" y="446479"/>
                  <a:pt x="463065" y="399968"/>
                  <a:pt x="72906" y="437429"/>
                </a:cubicBezTo>
                <a:cubicBezTo>
                  <a:pt x="36482" y="436594"/>
                  <a:pt x="-2753" y="412620"/>
                  <a:pt x="0" y="364523"/>
                </a:cubicBezTo>
                <a:cubicBezTo>
                  <a:pt x="-2879" y="255774"/>
                  <a:pt x="5260" y="211064"/>
                  <a:pt x="0" y="72906"/>
                </a:cubicBezTo>
                <a:close/>
              </a:path>
              <a:path w="8728587" h="437429" stroke="0" extrusionOk="0">
                <a:moveTo>
                  <a:pt x="0" y="72906"/>
                </a:moveTo>
                <a:cubicBezTo>
                  <a:pt x="4868" y="33429"/>
                  <a:pt x="36287" y="-1468"/>
                  <a:pt x="72906" y="0"/>
                </a:cubicBezTo>
                <a:cubicBezTo>
                  <a:pt x="307175" y="-8762"/>
                  <a:pt x="458925" y="36585"/>
                  <a:pt x="818947" y="0"/>
                </a:cubicBezTo>
                <a:cubicBezTo>
                  <a:pt x="1178969" y="-36585"/>
                  <a:pt x="1120728" y="1322"/>
                  <a:pt x="1307505" y="0"/>
                </a:cubicBezTo>
                <a:cubicBezTo>
                  <a:pt x="1494282" y="-1322"/>
                  <a:pt x="1704760" y="22652"/>
                  <a:pt x="1967719" y="0"/>
                </a:cubicBezTo>
                <a:cubicBezTo>
                  <a:pt x="2230678" y="-22652"/>
                  <a:pt x="2346628" y="12460"/>
                  <a:pt x="2456277" y="0"/>
                </a:cubicBezTo>
                <a:cubicBezTo>
                  <a:pt x="2565926" y="-12460"/>
                  <a:pt x="2760299" y="14853"/>
                  <a:pt x="3030662" y="0"/>
                </a:cubicBezTo>
                <a:cubicBezTo>
                  <a:pt x="3301026" y="-14853"/>
                  <a:pt x="3383457" y="16896"/>
                  <a:pt x="3690876" y="0"/>
                </a:cubicBezTo>
                <a:cubicBezTo>
                  <a:pt x="3998295" y="-16896"/>
                  <a:pt x="4319611" y="26531"/>
                  <a:pt x="4522745" y="0"/>
                </a:cubicBezTo>
                <a:cubicBezTo>
                  <a:pt x="4725879" y="-26531"/>
                  <a:pt x="4746941" y="10746"/>
                  <a:pt x="4925475" y="0"/>
                </a:cubicBezTo>
                <a:cubicBezTo>
                  <a:pt x="5104009" y="-10746"/>
                  <a:pt x="5369335" y="-4932"/>
                  <a:pt x="5671516" y="0"/>
                </a:cubicBezTo>
                <a:cubicBezTo>
                  <a:pt x="5973697" y="4932"/>
                  <a:pt x="6090004" y="25435"/>
                  <a:pt x="6245902" y="0"/>
                </a:cubicBezTo>
                <a:cubicBezTo>
                  <a:pt x="6401800" y="-25435"/>
                  <a:pt x="6682191" y="13896"/>
                  <a:pt x="7077771" y="0"/>
                </a:cubicBezTo>
                <a:cubicBezTo>
                  <a:pt x="7473351" y="-13896"/>
                  <a:pt x="7464988" y="19054"/>
                  <a:pt x="7823812" y="0"/>
                </a:cubicBezTo>
                <a:cubicBezTo>
                  <a:pt x="8182636" y="-19054"/>
                  <a:pt x="8327578" y="-9364"/>
                  <a:pt x="8655681" y="0"/>
                </a:cubicBezTo>
                <a:cubicBezTo>
                  <a:pt x="8693982" y="-5809"/>
                  <a:pt x="8723344" y="34453"/>
                  <a:pt x="8728587" y="72906"/>
                </a:cubicBezTo>
                <a:cubicBezTo>
                  <a:pt x="8728353" y="212857"/>
                  <a:pt x="8734798" y="244605"/>
                  <a:pt x="8728587" y="364523"/>
                </a:cubicBezTo>
                <a:cubicBezTo>
                  <a:pt x="8729340" y="406078"/>
                  <a:pt x="8697267" y="437035"/>
                  <a:pt x="8655681" y="437429"/>
                </a:cubicBezTo>
                <a:cubicBezTo>
                  <a:pt x="8493238" y="431169"/>
                  <a:pt x="8423555" y="438567"/>
                  <a:pt x="8252951" y="437429"/>
                </a:cubicBezTo>
                <a:cubicBezTo>
                  <a:pt x="8082347" y="436292"/>
                  <a:pt x="7811954" y="459670"/>
                  <a:pt x="7592737" y="437429"/>
                </a:cubicBezTo>
                <a:cubicBezTo>
                  <a:pt x="7373520" y="415188"/>
                  <a:pt x="6974182" y="449808"/>
                  <a:pt x="6760868" y="437429"/>
                </a:cubicBezTo>
                <a:cubicBezTo>
                  <a:pt x="6547554" y="425050"/>
                  <a:pt x="6352232" y="435342"/>
                  <a:pt x="6186483" y="437429"/>
                </a:cubicBezTo>
                <a:cubicBezTo>
                  <a:pt x="6020734" y="439516"/>
                  <a:pt x="5654615" y="468280"/>
                  <a:pt x="5354614" y="437429"/>
                </a:cubicBezTo>
                <a:cubicBezTo>
                  <a:pt x="5054613" y="406578"/>
                  <a:pt x="4862487" y="434590"/>
                  <a:pt x="4694400" y="437429"/>
                </a:cubicBezTo>
                <a:cubicBezTo>
                  <a:pt x="4526313" y="440268"/>
                  <a:pt x="4192855" y="475742"/>
                  <a:pt x="3862531" y="437429"/>
                </a:cubicBezTo>
                <a:cubicBezTo>
                  <a:pt x="3532207" y="399116"/>
                  <a:pt x="3528533" y="429329"/>
                  <a:pt x="3373973" y="437429"/>
                </a:cubicBezTo>
                <a:cubicBezTo>
                  <a:pt x="3219413" y="445529"/>
                  <a:pt x="3048620" y="448373"/>
                  <a:pt x="2885415" y="437429"/>
                </a:cubicBezTo>
                <a:cubicBezTo>
                  <a:pt x="2722210" y="426485"/>
                  <a:pt x="2349207" y="432746"/>
                  <a:pt x="2139374" y="437429"/>
                </a:cubicBezTo>
                <a:cubicBezTo>
                  <a:pt x="1929541" y="442112"/>
                  <a:pt x="1771005" y="463342"/>
                  <a:pt x="1479161" y="437429"/>
                </a:cubicBezTo>
                <a:cubicBezTo>
                  <a:pt x="1187317" y="411516"/>
                  <a:pt x="1164038" y="426800"/>
                  <a:pt x="990603" y="437429"/>
                </a:cubicBezTo>
                <a:cubicBezTo>
                  <a:pt x="817168" y="448058"/>
                  <a:pt x="420628" y="474828"/>
                  <a:pt x="72906" y="437429"/>
                </a:cubicBezTo>
                <a:cubicBezTo>
                  <a:pt x="32189" y="442314"/>
                  <a:pt x="-2062" y="410603"/>
                  <a:pt x="0" y="364523"/>
                </a:cubicBezTo>
                <a:cubicBezTo>
                  <a:pt x="2285" y="269558"/>
                  <a:pt x="-10756" y="191560"/>
                  <a:pt x="0" y="72906"/>
                </a:cubicBezTo>
                <a:close/>
              </a:path>
            </a:pathLst>
          </a:custGeom>
          <a:solidFill>
            <a:srgbClr val="FFFF00"/>
          </a:solidFill>
          <a:ln>
            <a:extLst>
              <a:ext uri="{C807C97D-BFC1-408E-A445-0C87EB9F89A2}">
                <ask:lineSketchStyleProps xmlns:ask="http://schemas.microsoft.com/office/drawing/2018/sketchyshapes" sd="354330075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tx1"/>
                </a:solidFill>
                <a:latin typeface="Vazir" panose="020B0603030804020204" pitchFamily="34" charset="-78"/>
                <a:cs typeface="Vazir" panose="020B0603030804020204" pitchFamily="34" charset="-78"/>
              </a:rPr>
              <a:t>هدف ما انتقال مفاهیم دینی به نسل نو، از مسیر جذاب و خلاقانه‌ی بازی است</a:t>
            </a:r>
            <a:endParaRPr lang="en-US" sz="2000" dirty="0">
              <a:solidFill>
                <a:schemeClr val="tx1"/>
              </a:solidFill>
            </a:endParaRPr>
          </a:p>
        </p:txBody>
      </p:sp>
      <p:pic>
        <p:nvPicPr>
          <p:cNvPr id="18" name="Graphic 17" descr="Arrow: Clockwise curve with solid fill">
            <a:extLst>
              <a:ext uri="{FF2B5EF4-FFF2-40B4-BE49-F238E27FC236}">
                <a16:creationId xmlns:a16="http://schemas.microsoft.com/office/drawing/2014/main" id="{BE0FBF29-2695-ED4B-66BB-753F7237DF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157943">
            <a:off x="7386504" y="1428564"/>
            <a:ext cx="914400" cy="914400"/>
          </a:xfrm>
          <a:prstGeom prst="rect">
            <a:avLst/>
          </a:prstGeom>
        </p:spPr>
      </p:pic>
      <p:pic>
        <p:nvPicPr>
          <p:cNvPr id="20" name="Graphic 19" descr="Arrow: Counter-clockwise curve with solid fill">
            <a:extLst>
              <a:ext uri="{FF2B5EF4-FFF2-40B4-BE49-F238E27FC236}">
                <a16:creationId xmlns:a16="http://schemas.microsoft.com/office/drawing/2014/main" id="{AA5A2D48-53EE-4813-50E9-1619784DCF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375374">
            <a:off x="3984852" y="1490924"/>
            <a:ext cx="914400" cy="914400"/>
          </a:xfrm>
          <a:prstGeom prst="rect">
            <a:avLst/>
          </a:prstGeom>
        </p:spPr>
      </p:pic>
      <p:sp>
        <p:nvSpPr>
          <p:cNvPr id="21" name="TextBox 20">
            <a:extLst>
              <a:ext uri="{FF2B5EF4-FFF2-40B4-BE49-F238E27FC236}">
                <a16:creationId xmlns:a16="http://schemas.microsoft.com/office/drawing/2014/main" id="{5B9C10AE-26D1-A91C-1D61-E80E12FA288F}"/>
              </a:ext>
            </a:extLst>
          </p:cNvPr>
          <p:cNvSpPr txBox="1"/>
          <p:nvPr/>
        </p:nvSpPr>
        <p:spPr>
          <a:xfrm>
            <a:off x="3612505" y="3508557"/>
            <a:ext cx="4961547" cy="1107996"/>
          </a:xfrm>
          <a:prstGeom prst="rect">
            <a:avLst/>
          </a:prstGeom>
          <a:noFill/>
        </p:spPr>
        <p:txBody>
          <a:bodyPr wrap="square" rtlCol="0">
            <a:spAutoFit/>
          </a:bodyPr>
          <a:lstStyle/>
          <a:p>
            <a:r>
              <a:rPr lang="fa-IR" sz="6600" b="1" dirty="0">
                <a:ln w="12700">
                  <a:solidFill>
                    <a:schemeClr val="accent5"/>
                  </a:solidFill>
                  <a:prstDash val="solid"/>
                </a:ln>
                <a:pattFill prst="ltDnDiag">
                  <a:fgClr>
                    <a:schemeClr val="accent5">
                      <a:lumMod val="60000"/>
                      <a:lumOff val="40000"/>
                    </a:schemeClr>
                  </a:fgClr>
                  <a:bgClr>
                    <a:schemeClr val="bg1"/>
                  </a:bgClr>
                </a:pattFill>
                <a:latin typeface="Digi Madasi Bold" panose="020F0806080000060004" pitchFamily="34" charset="-78"/>
                <a:cs typeface="Digi Madasi Bold" panose="020F0806080000060004" pitchFamily="34" charset="-78"/>
              </a:rPr>
              <a:t>بازی های رومیزی</a:t>
            </a:r>
            <a:endParaRPr lang="en-US" sz="6600" b="1" dirty="0">
              <a:ln w="12700">
                <a:solidFill>
                  <a:schemeClr val="accent5"/>
                </a:solidFill>
                <a:prstDash val="solid"/>
              </a:ln>
              <a:pattFill prst="ltDnDiag">
                <a:fgClr>
                  <a:schemeClr val="accent5">
                    <a:lumMod val="60000"/>
                    <a:lumOff val="40000"/>
                  </a:schemeClr>
                </a:fgClr>
                <a:bgClr>
                  <a:schemeClr val="bg1"/>
                </a:bgClr>
              </a:pattFill>
              <a:latin typeface="Digi Madasi Bold" panose="020F0806080000060004" pitchFamily="34" charset="-78"/>
              <a:cs typeface="Digi Madasi Bold" panose="020F0806080000060004" pitchFamily="34" charset="-78"/>
            </a:endParaRPr>
          </a:p>
        </p:txBody>
      </p:sp>
      <p:sp>
        <p:nvSpPr>
          <p:cNvPr id="22" name="TextBox 21">
            <a:extLst>
              <a:ext uri="{FF2B5EF4-FFF2-40B4-BE49-F238E27FC236}">
                <a16:creationId xmlns:a16="http://schemas.microsoft.com/office/drawing/2014/main" id="{0AFE8BAA-3BC6-EA10-8655-8AD197162CA6}"/>
              </a:ext>
            </a:extLst>
          </p:cNvPr>
          <p:cNvSpPr txBox="1"/>
          <p:nvPr/>
        </p:nvSpPr>
        <p:spPr>
          <a:xfrm>
            <a:off x="7840493" y="1960843"/>
            <a:ext cx="4150386" cy="769441"/>
          </a:xfrm>
          <a:prstGeom prst="rect">
            <a:avLst/>
          </a:prstGeom>
          <a:noFill/>
        </p:spPr>
        <p:txBody>
          <a:bodyPr wrap="square" rtlCol="0">
            <a:spAutoFit/>
          </a:bodyPr>
          <a:lstStyle/>
          <a:p>
            <a:r>
              <a:rPr lang="fa-IR" sz="4400" b="1" dirty="0">
                <a:ln/>
                <a:pattFill prst="dkUpDiag">
                  <a:fgClr>
                    <a:schemeClr val="bg1">
                      <a:lumMod val="50000"/>
                    </a:schemeClr>
                  </a:fgClr>
                  <a:bgClr>
                    <a:schemeClr val="tx1">
                      <a:lumMod val="75000"/>
                      <a:lumOff val="25000"/>
                    </a:schemeClr>
                  </a:bgClr>
                </a:pattFill>
                <a:latin typeface="Digi Madasi Bold" panose="020F0806080000060004" pitchFamily="34" charset="-78"/>
                <a:cs typeface="Digi Madasi Bold" panose="020F0806080000060004" pitchFamily="34" charset="-78"/>
              </a:rPr>
              <a:t>بازی های محیطی</a:t>
            </a:r>
            <a:endParaRPr lang="en-US" sz="4400" b="1" dirty="0">
              <a:ln/>
              <a:pattFill prst="dkUpDiag">
                <a:fgClr>
                  <a:schemeClr val="bg1">
                    <a:lumMod val="50000"/>
                  </a:schemeClr>
                </a:fgClr>
                <a:bgClr>
                  <a:schemeClr val="tx1">
                    <a:lumMod val="75000"/>
                    <a:lumOff val="25000"/>
                  </a:schemeClr>
                </a:bgClr>
              </a:pattFill>
              <a:latin typeface="Digi Madasi Bold" panose="020F0806080000060004" pitchFamily="34" charset="-78"/>
              <a:cs typeface="Digi Madasi Bold" panose="020F0806080000060004" pitchFamily="34" charset="-78"/>
            </a:endParaRPr>
          </a:p>
        </p:txBody>
      </p:sp>
      <p:sp>
        <p:nvSpPr>
          <p:cNvPr id="23" name="TextBox 22">
            <a:extLst>
              <a:ext uri="{FF2B5EF4-FFF2-40B4-BE49-F238E27FC236}">
                <a16:creationId xmlns:a16="http://schemas.microsoft.com/office/drawing/2014/main" id="{D5596968-E198-49D1-CF71-8C3BD08E07C4}"/>
              </a:ext>
            </a:extLst>
          </p:cNvPr>
          <p:cNvSpPr txBox="1"/>
          <p:nvPr/>
        </p:nvSpPr>
        <p:spPr>
          <a:xfrm>
            <a:off x="925080" y="2173665"/>
            <a:ext cx="4612872" cy="769441"/>
          </a:xfrm>
          <a:prstGeom prst="rect">
            <a:avLst/>
          </a:prstGeom>
          <a:noFill/>
        </p:spPr>
        <p:txBody>
          <a:bodyPr wrap="square" rtlCol="0">
            <a:spAutoFit/>
          </a:bodyPr>
          <a:lstStyle/>
          <a:p>
            <a:r>
              <a:rPr lang="fa-IR"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Digi Madasi Bold" panose="020F0806080000060004" pitchFamily="34" charset="-78"/>
                <a:cs typeface="Digi Madasi Bold" panose="020F0806080000060004" pitchFamily="34" charset="-78"/>
              </a:rPr>
              <a:t>بازی های رویدادی</a:t>
            </a:r>
            <a:endParaRPr 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Digi Madasi Bold" panose="020F0806080000060004" pitchFamily="34" charset="-78"/>
              <a:cs typeface="Digi Madasi Bold" panose="020F0806080000060004" pitchFamily="34" charset="-78"/>
            </a:endParaRPr>
          </a:p>
        </p:txBody>
      </p:sp>
      <p:pic>
        <p:nvPicPr>
          <p:cNvPr id="24" name="Graphic 23" descr="Arrow: Slight curve with solid fill">
            <a:extLst>
              <a:ext uri="{FF2B5EF4-FFF2-40B4-BE49-F238E27FC236}">
                <a16:creationId xmlns:a16="http://schemas.microsoft.com/office/drawing/2014/main" id="{410943AC-FFF0-E21C-25DB-D8E591D712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5588747" y="2500856"/>
            <a:ext cx="914400" cy="914400"/>
          </a:xfrm>
          <a:prstGeom prst="rect">
            <a:avLst/>
          </a:prstGeom>
        </p:spPr>
      </p:pic>
    </p:spTree>
    <p:extLst>
      <p:ext uri="{BB962C8B-B14F-4D97-AF65-F5344CB8AC3E}">
        <p14:creationId xmlns:p14="http://schemas.microsoft.com/office/powerpoint/2010/main" val="2518949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56D717EC-8F18-91B3-0E48-1FA53E88AAD3}"/>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8218A32D-4D95-D5E4-0569-1B73086A3BBD}"/>
              </a:ext>
            </a:extLst>
          </p:cNvPr>
          <p:cNvSpPr/>
          <p:nvPr/>
        </p:nvSpPr>
        <p:spPr>
          <a:xfrm>
            <a:off x="4734045" y="-1727853"/>
            <a:ext cx="2718469" cy="1321397"/>
          </a:xfrm>
          <a:custGeom>
            <a:avLst/>
            <a:gdLst>
              <a:gd name="connsiteX0" fmla="*/ 0 w 2718469"/>
              <a:gd name="connsiteY0" fmla="*/ 0 h 1321397"/>
              <a:gd name="connsiteX1" fmla="*/ 2718469 w 2718469"/>
              <a:gd name="connsiteY1" fmla="*/ 0 h 1321397"/>
              <a:gd name="connsiteX2" fmla="*/ 2713453 w 2718469"/>
              <a:gd name="connsiteY2" fmla="*/ 99330 h 1321397"/>
              <a:gd name="connsiteX3" fmla="*/ 1359234 w 2718469"/>
              <a:gd name="connsiteY3" fmla="*/ 1321397 h 1321397"/>
              <a:gd name="connsiteX4" fmla="*/ 5015 w 2718469"/>
              <a:gd name="connsiteY4" fmla="*/ 99330 h 1321397"/>
              <a:gd name="connsiteX5" fmla="*/ 0 w 2718469"/>
              <a:gd name="connsiteY5" fmla="*/ 0 h 13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469" h="1321397" fill="none" extrusionOk="0">
                <a:moveTo>
                  <a:pt x="0" y="0"/>
                </a:moveTo>
                <a:cubicBezTo>
                  <a:pt x="297399" y="-169730"/>
                  <a:pt x="1613499" y="-105698"/>
                  <a:pt x="2718469" y="0"/>
                </a:cubicBezTo>
                <a:cubicBezTo>
                  <a:pt x="2719018" y="22636"/>
                  <a:pt x="2716886" y="63051"/>
                  <a:pt x="2713453" y="99330"/>
                </a:cubicBezTo>
                <a:cubicBezTo>
                  <a:pt x="2700838" y="795177"/>
                  <a:pt x="2100606" y="1260029"/>
                  <a:pt x="1359234" y="1321397"/>
                </a:cubicBezTo>
                <a:cubicBezTo>
                  <a:pt x="635226" y="1305332"/>
                  <a:pt x="46728" y="835524"/>
                  <a:pt x="5015" y="99330"/>
                </a:cubicBezTo>
                <a:cubicBezTo>
                  <a:pt x="1292" y="84420"/>
                  <a:pt x="-3245" y="23640"/>
                  <a:pt x="0" y="0"/>
                </a:cubicBezTo>
                <a:close/>
              </a:path>
              <a:path w="2718469" h="1321397" stroke="0" extrusionOk="0">
                <a:moveTo>
                  <a:pt x="0" y="0"/>
                </a:moveTo>
                <a:cubicBezTo>
                  <a:pt x="686822" y="-157268"/>
                  <a:pt x="2363572" y="-86334"/>
                  <a:pt x="2718469" y="0"/>
                </a:cubicBezTo>
                <a:cubicBezTo>
                  <a:pt x="2710832" y="37649"/>
                  <a:pt x="2721187" y="81066"/>
                  <a:pt x="2713453" y="99330"/>
                </a:cubicBezTo>
                <a:cubicBezTo>
                  <a:pt x="2685324" y="790287"/>
                  <a:pt x="2146201" y="1398327"/>
                  <a:pt x="1359234" y="1321397"/>
                </a:cubicBezTo>
                <a:cubicBezTo>
                  <a:pt x="664567" y="1345972"/>
                  <a:pt x="-35017" y="804935"/>
                  <a:pt x="5015" y="99330"/>
                </a:cubicBezTo>
                <a:cubicBezTo>
                  <a:pt x="2382" y="73355"/>
                  <a:pt x="8740" y="17979"/>
                  <a:pt x="0" y="0"/>
                </a:cubicBezTo>
                <a:close/>
              </a:path>
            </a:pathLst>
          </a:custGeom>
          <a:solidFill>
            <a:srgbClr val="FFC000"/>
          </a:solidFill>
          <a:ln w="76200">
            <a:solidFill>
              <a:schemeClr val="accent2">
                <a:lumMod val="50000"/>
              </a:schemeClr>
            </a:solidFill>
            <a:extLst>
              <a:ext uri="{C807C97D-BFC1-408E-A445-0C87EB9F89A2}">
                <ask:lineSketchStyleProps xmlns:ask="http://schemas.microsoft.com/office/drawing/2018/sketchyshapes" sd="1622375976">
                  <a:custGeom>
                    <a:avLst/>
                    <a:gdLst>
                      <a:gd name="connsiteX0" fmla="*/ 0 w 2718469"/>
                      <a:gd name="connsiteY0" fmla="*/ 0 h 1321397"/>
                      <a:gd name="connsiteX1" fmla="*/ 2718469 w 2718469"/>
                      <a:gd name="connsiteY1" fmla="*/ 0 h 1321397"/>
                      <a:gd name="connsiteX2" fmla="*/ 2713453 w 2718469"/>
                      <a:gd name="connsiteY2" fmla="*/ 99330 h 1321397"/>
                      <a:gd name="connsiteX3" fmla="*/ 1359234 w 2718469"/>
                      <a:gd name="connsiteY3" fmla="*/ 1321397 h 1321397"/>
                      <a:gd name="connsiteX4" fmla="*/ 5015 w 2718469"/>
                      <a:gd name="connsiteY4" fmla="*/ 99330 h 132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469" h="1321397">
                        <a:moveTo>
                          <a:pt x="0" y="0"/>
                        </a:moveTo>
                        <a:lnTo>
                          <a:pt x="2718469" y="0"/>
                        </a:lnTo>
                        <a:lnTo>
                          <a:pt x="2713453" y="99330"/>
                        </a:lnTo>
                        <a:cubicBezTo>
                          <a:pt x="2643744" y="785747"/>
                          <a:pt x="2064043" y="1321397"/>
                          <a:pt x="1359234" y="1321397"/>
                        </a:cubicBezTo>
                        <a:cubicBezTo>
                          <a:pt x="654426" y="1321397"/>
                          <a:pt x="74725" y="785747"/>
                          <a:pt x="5015" y="9933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حوزه های فعالیت</a:t>
            </a: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9" name="Rectangle: Rounded Corners 8">
            <a:extLst>
              <a:ext uri="{FF2B5EF4-FFF2-40B4-BE49-F238E27FC236}">
                <a16:creationId xmlns:a16="http://schemas.microsoft.com/office/drawing/2014/main" id="{5F630AD0-56DA-7973-6F53-8BD9EE2F66B3}"/>
              </a:ext>
            </a:extLst>
          </p:cNvPr>
          <p:cNvSpPr/>
          <p:nvPr/>
        </p:nvSpPr>
        <p:spPr>
          <a:xfrm>
            <a:off x="1728987" y="-2135786"/>
            <a:ext cx="8728587" cy="437429"/>
          </a:xfrm>
          <a:custGeom>
            <a:avLst/>
            <a:gdLst>
              <a:gd name="connsiteX0" fmla="*/ 0 w 8728587"/>
              <a:gd name="connsiteY0" fmla="*/ 72906 h 437429"/>
              <a:gd name="connsiteX1" fmla="*/ 72906 w 8728587"/>
              <a:gd name="connsiteY1" fmla="*/ 0 h 437429"/>
              <a:gd name="connsiteX2" fmla="*/ 647292 w 8728587"/>
              <a:gd name="connsiteY2" fmla="*/ 0 h 437429"/>
              <a:gd name="connsiteX3" fmla="*/ 1050022 w 8728587"/>
              <a:gd name="connsiteY3" fmla="*/ 0 h 437429"/>
              <a:gd name="connsiteX4" fmla="*/ 1710235 w 8728587"/>
              <a:gd name="connsiteY4" fmla="*/ 0 h 437429"/>
              <a:gd name="connsiteX5" fmla="*/ 2542104 w 8728587"/>
              <a:gd name="connsiteY5" fmla="*/ 0 h 437429"/>
              <a:gd name="connsiteX6" fmla="*/ 2944835 w 8728587"/>
              <a:gd name="connsiteY6" fmla="*/ 0 h 437429"/>
              <a:gd name="connsiteX7" fmla="*/ 3433393 w 8728587"/>
              <a:gd name="connsiteY7" fmla="*/ 0 h 437429"/>
              <a:gd name="connsiteX8" fmla="*/ 3836123 w 8728587"/>
              <a:gd name="connsiteY8" fmla="*/ 0 h 437429"/>
              <a:gd name="connsiteX9" fmla="*/ 4582164 w 8728587"/>
              <a:gd name="connsiteY9" fmla="*/ 0 h 437429"/>
              <a:gd name="connsiteX10" fmla="*/ 5328205 w 8728587"/>
              <a:gd name="connsiteY10" fmla="*/ 0 h 437429"/>
              <a:gd name="connsiteX11" fmla="*/ 5988419 w 8728587"/>
              <a:gd name="connsiteY11" fmla="*/ 0 h 437429"/>
              <a:gd name="connsiteX12" fmla="*/ 6734460 w 8728587"/>
              <a:gd name="connsiteY12" fmla="*/ 0 h 437429"/>
              <a:gd name="connsiteX13" fmla="*/ 7308846 w 8728587"/>
              <a:gd name="connsiteY13" fmla="*/ 0 h 437429"/>
              <a:gd name="connsiteX14" fmla="*/ 7797403 w 8728587"/>
              <a:gd name="connsiteY14" fmla="*/ 0 h 437429"/>
              <a:gd name="connsiteX15" fmla="*/ 8655681 w 8728587"/>
              <a:gd name="connsiteY15" fmla="*/ 0 h 437429"/>
              <a:gd name="connsiteX16" fmla="*/ 8728587 w 8728587"/>
              <a:gd name="connsiteY16" fmla="*/ 72906 h 437429"/>
              <a:gd name="connsiteX17" fmla="*/ 8728587 w 8728587"/>
              <a:gd name="connsiteY17" fmla="*/ 364523 h 437429"/>
              <a:gd name="connsiteX18" fmla="*/ 8655681 w 8728587"/>
              <a:gd name="connsiteY18" fmla="*/ 437429 h 437429"/>
              <a:gd name="connsiteX19" fmla="*/ 7823812 w 8728587"/>
              <a:gd name="connsiteY19" fmla="*/ 437429 h 437429"/>
              <a:gd name="connsiteX20" fmla="*/ 7421082 w 8728587"/>
              <a:gd name="connsiteY20" fmla="*/ 437429 h 437429"/>
              <a:gd name="connsiteX21" fmla="*/ 6675041 w 8728587"/>
              <a:gd name="connsiteY21" fmla="*/ 437429 h 437429"/>
              <a:gd name="connsiteX22" fmla="*/ 6100655 w 8728587"/>
              <a:gd name="connsiteY22" fmla="*/ 437429 h 437429"/>
              <a:gd name="connsiteX23" fmla="*/ 5697925 w 8728587"/>
              <a:gd name="connsiteY23" fmla="*/ 437429 h 437429"/>
              <a:gd name="connsiteX24" fmla="*/ 5295194 w 8728587"/>
              <a:gd name="connsiteY24" fmla="*/ 437429 h 437429"/>
              <a:gd name="connsiteX25" fmla="*/ 4634981 w 8728587"/>
              <a:gd name="connsiteY25" fmla="*/ 437429 h 437429"/>
              <a:gd name="connsiteX26" fmla="*/ 4060595 w 8728587"/>
              <a:gd name="connsiteY26" fmla="*/ 437429 h 437429"/>
              <a:gd name="connsiteX27" fmla="*/ 3657865 w 8728587"/>
              <a:gd name="connsiteY27" fmla="*/ 437429 h 437429"/>
              <a:gd name="connsiteX28" fmla="*/ 2911824 w 8728587"/>
              <a:gd name="connsiteY28" fmla="*/ 437429 h 437429"/>
              <a:gd name="connsiteX29" fmla="*/ 2165783 w 8728587"/>
              <a:gd name="connsiteY29" fmla="*/ 437429 h 437429"/>
              <a:gd name="connsiteX30" fmla="*/ 1763052 w 8728587"/>
              <a:gd name="connsiteY30" fmla="*/ 437429 h 437429"/>
              <a:gd name="connsiteX31" fmla="*/ 931183 w 8728587"/>
              <a:gd name="connsiteY31" fmla="*/ 437429 h 437429"/>
              <a:gd name="connsiteX32" fmla="*/ 72906 w 8728587"/>
              <a:gd name="connsiteY32" fmla="*/ 437429 h 437429"/>
              <a:gd name="connsiteX33" fmla="*/ 0 w 8728587"/>
              <a:gd name="connsiteY33" fmla="*/ 364523 h 437429"/>
              <a:gd name="connsiteX34" fmla="*/ 0 w 8728587"/>
              <a:gd name="connsiteY34" fmla="*/ 72906 h 43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28587" h="437429" fill="none" extrusionOk="0">
                <a:moveTo>
                  <a:pt x="0" y="72906"/>
                </a:moveTo>
                <a:cubicBezTo>
                  <a:pt x="-708" y="30122"/>
                  <a:pt x="34808" y="-9032"/>
                  <a:pt x="72906" y="0"/>
                </a:cubicBezTo>
                <a:cubicBezTo>
                  <a:pt x="322378" y="26502"/>
                  <a:pt x="477857" y="-2917"/>
                  <a:pt x="647292" y="0"/>
                </a:cubicBezTo>
                <a:cubicBezTo>
                  <a:pt x="816727" y="2917"/>
                  <a:pt x="934804" y="13607"/>
                  <a:pt x="1050022" y="0"/>
                </a:cubicBezTo>
                <a:cubicBezTo>
                  <a:pt x="1165240" y="-13607"/>
                  <a:pt x="1507573" y="12055"/>
                  <a:pt x="1710235" y="0"/>
                </a:cubicBezTo>
                <a:cubicBezTo>
                  <a:pt x="1912897" y="-12055"/>
                  <a:pt x="2127779" y="-40226"/>
                  <a:pt x="2542104" y="0"/>
                </a:cubicBezTo>
                <a:cubicBezTo>
                  <a:pt x="2956429" y="40226"/>
                  <a:pt x="2760372" y="6400"/>
                  <a:pt x="2944835" y="0"/>
                </a:cubicBezTo>
                <a:cubicBezTo>
                  <a:pt x="3129298" y="-6400"/>
                  <a:pt x="3239915" y="-23779"/>
                  <a:pt x="3433393" y="0"/>
                </a:cubicBezTo>
                <a:cubicBezTo>
                  <a:pt x="3626871" y="23779"/>
                  <a:pt x="3710096" y="18075"/>
                  <a:pt x="3836123" y="0"/>
                </a:cubicBezTo>
                <a:cubicBezTo>
                  <a:pt x="3962150" y="-18075"/>
                  <a:pt x="4216734" y="-1939"/>
                  <a:pt x="4582164" y="0"/>
                </a:cubicBezTo>
                <a:cubicBezTo>
                  <a:pt x="4947594" y="1939"/>
                  <a:pt x="5039851" y="28794"/>
                  <a:pt x="5328205" y="0"/>
                </a:cubicBezTo>
                <a:cubicBezTo>
                  <a:pt x="5616559" y="-28794"/>
                  <a:pt x="5784524" y="-13895"/>
                  <a:pt x="5988419" y="0"/>
                </a:cubicBezTo>
                <a:cubicBezTo>
                  <a:pt x="6192314" y="13895"/>
                  <a:pt x="6390180" y="37167"/>
                  <a:pt x="6734460" y="0"/>
                </a:cubicBezTo>
                <a:cubicBezTo>
                  <a:pt x="7078740" y="-37167"/>
                  <a:pt x="7174171" y="-15646"/>
                  <a:pt x="7308846" y="0"/>
                </a:cubicBezTo>
                <a:cubicBezTo>
                  <a:pt x="7443521" y="15646"/>
                  <a:pt x="7553968" y="-5945"/>
                  <a:pt x="7797403" y="0"/>
                </a:cubicBezTo>
                <a:cubicBezTo>
                  <a:pt x="8040838" y="5945"/>
                  <a:pt x="8321400" y="26363"/>
                  <a:pt x="8655681" y="0"/>
                </a:cubicBezTo>
                <a:cubicBezTo>
                  <a:pt x="8697220" y="-436"/>
                  <a:pt x="8729986" y="32650"/>
                  <a:pt x="8728587" y="72906"/>
                </a:cubicBezTo>
                <a:cubicBezTo>
                  <a:pt x="8736224" y="134823"/>
                  <a:pt x="8720567" y="237679"/>
                  <a:pt x="8728587" y="364523"/>
                </a:cubicBezTo>
                <a:cubicBezTo>
                  <a:pt x="8725201" y="405669"/>
                  <a:pt x="8696470" y="439537"/>
                  <a:pt x="8655681" y="437429"/>
                </a:cubicBezTo>
                <a:cubicBezTo>
                  <a:pt x="8247080" y="468138"/>
                  <a:pt x="8219290" y="459068"/>
                  <a:pt x="7823812" y="437429"/>
                </a:cubicBezTo>
                <a:cubicBezTo>
                  <a:pt x="7428334" y="415790"/>
                  <a:pt x="7612112" y="450735"/>
                  <a:pt x="7421082" y="437429"/>
                </a:cubicBezTo>
                <a:cubicBezTo>
                  <a:pt x="7230052" y="424124"/>
                  <a:pt x="6874460" y="435402"/>
                  <a:pt x="6675041" y="437429"/>
                </a:cubicBezTo>
                <a:cubicBezTo>
                  <a:pt x="6475622" y="439456"/>
                  <a:pt x="6245760" y="456143"/>
                  <a:pt x="6100655" y="437429"/>
                </a:cubicBezTo>
                <a:cubicBezTo>
                  <a:pt x="5955550" y="418715"/>
                  <a:pt x="5860111" y="435668"/>
                  <a:pt x="5697925" y="437429"/>
                </a:cubicBezTo>
                <a:cubicBezTo>
                  <a:pt x="5535739" y="439191"/>
                  <a:pt x="5478737" y="429385"/>
                  <a:pt x="5295194" y="437429"/>
                </a:cubicBezTo>
                <a:cubicBezTo>
                  <a:pt x="5111651" y="445473"/>
                  <a:pt x="4774034" y="449368"/>
                  <a:pt x="4634981" y="437429"/>
                </a:cubicBezTo>
                <a:cubicBezTo>
                  <a:pt x="4495928" y="425490"/>
                  <a:pt x="4187620" y="425061"/>
                  <a:pt x="4060595" y="437429"/>
                </a:cubicBezTo>
                <a:cubicBezTo>
                  <a:pt x="3933570" y="449797"/>
                  <a:pt x="3779921" y="450582"/>
                  <a:pt x="3657865" y="437429"/>
                </a:cubicBezTo>
                <a:cubicBezTo>
                  <a:pt x="3535809" y="424277"/>
                  <a:pt x="3185821" y="455549"/>
                  <a:pt x="2911824" y="437429"/>
                </a:cubicBezTo>
                <a:cubicBezTo>
                  <a:pt x="2637827" y="419309"/>
                  <a:pt x="2394969" y="448387"/>
                  <a:pt x="2165783" y="437429"/>
                </a:cubicBezTo>
                <a:cubicBezTo>
                  <a:pt x="1936597" y="426471"/>
                  <a:pt x="1875608" y="452463"/>
                  <a:pt x="1763052" y="437429"/>
                </a:cubicBezTo>
                <a:cubicBezTo>
                  <a:pt x="1650496" y="422395"/>
                  <a:pt x="1156421" y="428379"/>
                  <a:pt x="931183" y="437429"/>
                </a:cubicBezTo>
                <a:cubicBezTo>
                  <a:pt x="705945" y="446479"/>
                  <a:pt x="463065" y="399968"/>
                  <a:pt x="72906" y="437429"/>
                </a:cubicBezTo>
                <a:cubicBezTo>
                  <a:pt x="36482" y="436594"/>
                  <a:pt x="-2753" y="412620"/>
                  <a:pt x="0" y="364523"/>
                </a:cubicBezTo>
                <a:cubicBezTo>
                  <a:pt x="-2879" y="255774"/>
                  <a:pt x="5260" y="211064"/>
                  <a:pt x="0" y="72906"/>
                </a:cubicBezTo>
                <a:close/>
              </a:path>
              <a:path w="8728587" h="437429" stroke="0" extrusionOk="0">
                <a:moveTo>
                  <a:pt x="0" y="72906"/>
                </a:moveTo>
                <a:cubicBezTo>
                  <a:pt x="4868" y="33429"/>
                  <a:pt x="36287" y="-1468"/>
                  <a:pt x="72906" y="0"/>
                </a:cubicBezTo>
                <a:cubicBezTo>
                  <a:pt x="307175" y="-8762"/>
                  <a:pt x="458925" y="36585"/>
                  <a:pt x="818947" y="0"/>
                </a:cubicBezTo>
                <a:cubicBezTo>
                  <a:pt x="1178969" y="-36585"/>
                  <a:pt x="1120728" y="1322"/>
                  <a:pt x="1307505" y="0"/>
                </a:cubicBezTo>
                <a:cubicBezTo>
                  <a:pt x="1494282" y="-1322"/>
                  <a:pt x="1704760" y="22652"/>
                  <a:pt x="1967719" y="0"/>
                </a:cubicBezTo>
                <a:cubicBezTo>
                  <a:pt x="2230678" y="-22652"/>
                  <a:pt x="2346628" y="12460"/>
                  <a:pt x="2456277" y="0"/>
                </a:cubicBezTo>
                <a:cubicBezTo>
                  <a:pt x="2565926" y="-12460"/>
                  <a:pt x="2760299" y="14853"/>
                  <a:pt x="3030662" y="0"/>
                </a:cubicBezTo>
                <a:cubicBezTo>
                  <a:pt x="3301026" y="-14853"/>
                  <a:pt x="3383457" y="16896"/>
                  <a:pt x="3690876" y="0"/>
                </a:cubicBezTo>
                <a:cubicBezTo>
                  <a:pt x="3998295" y="-16896"/>
                  <a:pt x="4319611" y="26531"/>
                  <a:pt x="4522745" y="0"/>
                </a:cubicBezTo>
                <a:cubicBezTo>
                  <a:pt x="4725879" y="-26531"/>
                  <a:pt x="4746941" y="10746"/>
                  <a:pt x="4925475" y="0"/>
                </a:cubicBezTo>
                <a:cubicBezTo>
                  <a:pt x="5104009" y="-10746"/>
                  <a:pt x="5369335" y="-4932"/>
                  <a:pt x="5671516" y="0"/>
                </a:cubicBezTo>
                <a:cubicBezTo>
                  <a:pt x="5973697" y="4932"/>
                  <a:pt x="6090004" y="25435"/>
                  <a:pt x="6245902" y="0"/>
                </a:cubicBezTo>
                <a:cubicBezTo>
                  <a:pt x="6401800" y="-25435"/>
                  <a:pt x="6682191" y="13896"/>
                  <a:pt x="7077771" y="0"/>
                </a:cubicBezTo>
                <a:cubicBezTo>
                  <a:pt x="7473351" y="-13896"/>
                  <a:pt x="7464988" y="19054"/>
                  <a:pt x="7823812" y="0"/>
                </a:cubicBezTo>
                <a:cubicBezTo>
                  <a:pt x="8182636" y="-19054"/>
                  <a:pt x="8327578" y="-9364"/>
                  <a:pt x="8655681" y="0"/>
                </a:cubicBezTo>
                <a:cubicBezTo>
                  <a:pt x="8693982" y="-5809"/>
                  <a:pt x="8723344" y="34453"/>
                  <a:pt x="8728587" y="72906"/>
                </a:cubicBezTo>
                <a:cubicBezTo>
                  <a:pt x="8728353" y="212857"/>
                  <a:pt x="8734798" y="244605"/>
                  <a:pt x="8728587" y="364523"/>
                </a:cubicBezTo>
                <a:cubicBezTo>
                  <a:pt x="8729340" y="406078"/>
                  <a:pt x="8697267" y="437035"/>
                  <a:pt x="8655681" y="437429"/>
                </a:cubicBezTo>
                <a:cubicBezTo>
                  <a:pt x="8493238" y="431169"/>
                  <a:pt x="8423555" y="438567"/>
                  <a:pt x="8252951" y="437429"/>
                </a:cubicBezTo>
                <a:cubicBezTo>
                  <a:pt x="8082347" y="436292"/>
                  <a:pt x="7811954" y="459670"/>
                  <a:pt x="7592737" y="437429"/>
                </a:cubicBezTo>
                <a:cubicBezTo>
                  <a:pt x="7373520" y="415188"/>
                  <a:pt x="6974182" y="449808"/>
                  <a:pt x="6760868" y="437429"/>
                </a:cubicBezTo>
                <a:cubicBezTo>
                  <a:pt x="6547554" y="425050"/>
                  <a:pt x="6352232" y="435342"/>
                  <a:pt x="6186483" y="437429"/>
                </a:cubicBezTo>
                <a:cubicBezTo>
                  <a:pt x="6020734" y="439516"/>
                  <a:pt x="5654615" y="468280"/>
                  <a:pt x="5354614" y="437429"/>
                </a:cubicBezTo>
                <a:cubicBezTo>
                  <a:pt x="5054613" y="406578"/>
                  <a:pt x="4862487" y="434590"/>
                  <a:pt x="4694400" y="437429"/>
                </a:cubicBezTo>
                <a:cubicBezTo>
                  <a:pt x="4526313" y="440268"/>
                  <a:pt x="4192855" y="475742"/>
                  <a:pt x="3862531" y="437429"/>
                </a:cubicBezTo>
                <a:cubicBezTo>
                  <a:pt x="3532207" y="399116"/>
                  <a:pt x="3528533" y="429329"/>
                  <a:pt x="3373973" y="437429"/>
                </a:cubicBezTo>
                <a:cubicBezTo>
                  <a:pt x="3219413" y="445529"/>
                  <a:pt x="3048620" y="448373"/>
                  <a:pt x="2885415" y="437429"/>
                </a:cubicBezTo>
                <a:cubicBezTo>
                  <a:pt x="2722210" y="426485"/>
                  <a:pt x="2349207" y="432746"/>
                  <a:pt x="2139374" y="437429"/>
                </a:cubicBezTo>
                <a:cubicBezTo>
                  <a:pt x="1929541" y="442112"/>
                  <a:pt x="1771005" y="463342"/>
                  <a:pt x="1479161" y="437429"/>
                </a:cubicBezTo>
                <a:cubicBezTo>
                  <a:pt x="1187317" y="411516"/>
                  <a:pt x="1164038" y="426800"/>
                  <a:pt x="990603" y="437429"/>
                </a:cubicBezTo>
                <a:cubicBezTo>
                  <a:pt x="817168" y="448058"/>
                  <a:pt x="420628" y="474828"/>
                  <a:pt x="72906" y="437429"/>
                </a:cubicBezTo>
                <a:cubicBezTo>
                  <a:pt x="32189" y="442314"/>
                  <a:pt x="-2062" y="410603"/>
                  <a:pt x="0" y="364523"/>
                </a:cubicBezTo>
                <a:cubicBezTo>
                  <a:pt x="2285" y="269558"/>
                  <a:pt x="-10756" y="191560"/>
                  <a:pt x="0" y="72906"/>
                </a:cubicBezTo>
                <a:close/>
              </a:path>
            </a:pathLst>
          </a:custGeom>
          <a:solidFill>
            <a:srgbClr val="FFFF00"/>
          </a:solidFill>
          <a:ln>
            <a:extLst>
              <a:ext uri="{C807C97D-BFC1-408E-A445-0C87EB9F89A2}">
                <ask:lineSketchStyleProps xmlns:ask="http://schemas.microsoft.com/office/drawing/2018/sketchyshapes" sd="354330075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tx1"/>
                </a:solidFill>
                <a:latin typeface="Vazir" panose="020B0603030804020204" pitchFamily="34" charset="-78"/>
                <a:cs typeface="Vazir" panose="020B0603030804020204" pitchFamily="34" charset="-78"/>
              </a:rPr>
              <a:t>هدف ما انتقال مفاهیم دینی به نسل نو، از مسیر جذاب و خلاقانه‌ی بازی است</a:t>
            </a:r>
            <a:endParaRPr lang="en-US" sz="2000" dirty="0">
              <a:solidFill>
                <a:schemeClr val="tx1"/>
              </a:solidFill>
            </a:endParaRPr>
          </a:p>
        </p:txBody>
      </p:sp>
      <p:pic>
        <p:nvPicPr>
          <p:cNvPr id="18" name="Graphic 17" descr="Arrow: Clockwise curve with solid fill">
            <a:extLst>
              <a:ext uri="{FF2B5EF4-FFF2-40B4-BE49-F238E27FC236}">
                <a16:creationId xmlns:a16="http://schemas.microsoft.com/office/drawing/2014/main" id="{E1E6E43D-16BF-9A05-B01A-419A2C1C31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157943">
            <a:off x="7386504" y="-1447351"/>
            <a:ext cx="914400" cy="914400"/>
          </a:xfrm>
          <a:prstGeom prst="rect">
            <a:avLst/>
          </a:prstGeom>
        </p:spPr>
      </p:pic>
      <p:pic>
        <p:nvPicPr>
          <p:cNvPr id="20" name="Graphic 19" descr="Arrow: Counter-clockwise curve with solid fill">
            <a:extLst>
              <a:ext uri="{FF2B5EF4-FFF2-40B4-BE49-F238E27FC236}">
                <a16:creationId xmlns:a16="http://schemas.microsoft.com/office/drawing/2014/main" id="{97745B97-4116-BAD5-52DA-065EB265EE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375374">
            <a:off x="3984852" y="-1384991"/>
            <a:ext cx="914400" cy="914400"/>
          </a:xfrm>
          <a:prstGeom prst="rect">
            <a:avLst/>
          </a:prstGeom>
        </p:spPr>
      </p:pic>
      <p:sp>
        <p:nvSpPr>
          <p:cNvPr id="21" name="TextBox 20">
            <a:extLst>
              <a:ext uri="{FF2B5EF4-FFF2-40B4-BE49-F238E27FC236}">
                <a16:creationId xmlns:a16="http://schemas.microsoft.com/office/drawing/2014/main" id="{184A620C-6373-D7A6-943C-12DC72DA4584}"/>
              </a:ext>
            </a:extLst>
          </p:cNvPr>
          <p:cNvSpPr txBox="1"/>
          <p:nvPr/>
        </p:nvSpPr>
        <p:spPr>
          <a:xfrm>
            <a:off x="3612505" y="243710"/>
            <a:ext cx="4961547" cy="1107996"/>
          </a:xfrm>
          <a:prstGeom prst="rect">
            <a:avLst/>
          </a:prstGeom>
          <a:noFill/>
        </p:spPr>
        <p:txBody>
          <a:bodyPr wrap="square" rtlCol="0">
            <a:spAutoFit/>
          </a:bodyPr>
          <a:lstStyle/>
          <a:p>
            <a:r>
              <a:rPr lang="fa-IR" sz="6600" b="1" dirty="0">
                <a:ln w="12700">
                  <a:solidFill>
                    <a:schemeClr val="accent5"/>
                  </a:solidFill>
                  <a:prstDash val="solid"/>
                </a:ln>
                <a:pattFill prst="ltDnDiag">
                  <a:fgClr>
                    <a:schemeClr val="accent5">
                      <a:lumMod val="60000"/>
                      <a:lumOff val="40000"/>
                    </a:schemeClr>
                  </a:fgClr>
                  <a:bgClr>
                    <a:schemeClr val="bg1"/>
                  </a:bgClr>
                </a:pattFill>
                <a:latin typeface="Digi Madasi Bold" panose="020F0806080000060004" pitchFamily="34" charset="-78"/>
                <a:cs typeface="Digi Madasi Bold" panose="020F0806080000060004" pitchFamily="34" charset="-78"/>
              </a:rPr>
              <a:t>بازی های رومیزی</a:t>
            </a:r>
            <a:endParaRPr lang="en-US" sz="6600" b="1" dirty="0">
              <a:ln w="12700">
                <a:solidFill>
                  <a:schemeClr val="accent5"/>
                </a:solidFill>
                <a:prstDash val="solid"/>
              </a:ln>
              <a:pattFill prst="ltDnDiag">
                <a:fgClr>
                  <a:schemeClr val="accent5">
                    <a:lumMod val="60000"/>
                    <a:lumOff val="40000"/>
                  </a:schemeClr>
                </a:fgClr>
                <a:bgClr>
                  <a:schemeClr val="bg1"/>
                </a:bgClr>
              </a:pattFill>
              <a:latin typeface="Digi Madasi Bold" panose="020F0806080000060004" pitchFamily="34" charset="-78"/>
              <a:cs typeface="Digi Madasi Bold" panose="020F0806080000060004" pitchFamily="34" charset="-78"/>
            </a:endParaRPr>
          </a:p>
        </p:txBody>
      </p:sp>
      <p:sp>
        <p:nvSpPr>
          <p:cNvPr id="22" name="TextBox 21">
            <a:extLst>
              <a:ext uri="{FF2B5EF4-FFF2-40B4-BE49-F238E27FC236}">
                <a16:creationId xmlns:a16="http://schemas.microsoft.com/office/drawing/2014/main" id="{F986ADB3-5CB0-20AB-0401-A72424BA38D3}"/>
              </a:ext>
            </a:extLst>
          </p:cNvPr>
          <p:cNvSpPr txBox="1"/>
          <p:nvPr/>
        </p:nvSpPr>
        <p:spPr>
          <a:xfrm>
            <a:off x="7840493" y="-915072"/>
            <a:ext cx="4150386" cy="769441"/>
          </a:xfrm>
          <a:prstGeom prst="rect">
            <a:avLst/>
          </a:prstGeom>
          <a:noFill/>
        </p:spPr>
        <p:txBody>
          <a:bodyPr wrap="square" rtlCol="0">
            <a:spAutoFit/>
          </a:bodyPr>
          <a:lstStyle/>
          <a:p>
            <a:r>
              <a:rPr lang="fa-IR" sz="4400" b="1" dirty="0">
                <a:ln/>
                <a:pattFill prst="dkUpDiag">
                  <a:fgClr>
                    <a:schemeClr val="bg1">
                      <a:lumMod val="50000"/>
                    </a:schemeClr>
                  </a:fgClr>
                  <a:bgClr>
                    <a:schemeClr val="tx1">
                      <a:lumMod val="75000"/>
                      <a:lumOff val="25000"/>
                    </a:schemeClr>
                  </a:bgClr>
                </a:pattFill>
                <a:latin typeface="Digi Madasi Bold" panose="020F0806080000060004" pitchFamily="34" charset="-78"/>
                <a:cs typeface="Digi Madasi Bold" panose="020F0806080000060004" pitchFamily="34" charset="-78"/>
              </a:rPr>
              <a:t>بازی های محیطی</a:t>
            </a:r>
            <a:endParaRPr lang="en-US" sz="4400" b="1" dirty="0">
              <a:ln/>
              <a:pattFill prst="dkUpDiag">
                <a:fgClr>
                  <a:schemeClr val="bg1">
                    <a:lumMod val="50000"/>
                  </a:schemeClr>
                </a:fgClr>
                <a:bgClr>
                  <a:schemeClr val="tx1">
                    <a:lumMod val="75000"/>
                    <a:lumOff val="25000"/>
                  </a:schemeClr>
                </a:bgClr>
              </a:pattFill>
              <a:latin typeface="Digi Madasi Bold" panose="020F0806080000060004" pitchFamily="34" charset="-78"/>
              <a:cs typeface="Digi Madasi Bold" panose="020F0806080000060004" pitchFamily="34" charset="-78"/>
            </a:endParaRPr>
          </a:p>
        </p:txBody>
      </p:sp>
      <p:sp>
        <p:nvSpPr>
          <p:cNvPr id="23" name="TextBox 22">
            <a:extLst>
              <a:ext uri="{FF2B5EF4-FFF2-40B4-BE49-F238E27FC236}">
                <a16:creationId xmlns:a16="http://schemas.microsoft.com/office/drawing/2014/main" id="{6EBEA8BF-7192-7734-CCE0-5C23D6CE90FA}"/>
              </a:ext>
            </a:extLst>
          </p:cNvPr>
          <p:cNvSpPr txBox="1"/>
          <p:nvPr/>
        </p:nvSpPr>
        <p:spPr>
          <a:xfrm>
            <a:off x="925080" y="-702250"/>
            <a:ext cx="4612872" cy="769441"/>
          </a:xfrm>
          <a:prstGeom prst="rect">
            <a:avLst/>
          </a:prstGeom>
          <a:noFill/>
        </p:spPr>
        <p:txBody>
          <a:bodyPr wrap="square" rtlCol="0">
            <a:spAutoFit/>
          </a:bodyPr>
          <a:lstStyle/>
          <a:p>
            <a:r>
              <a:rPr lang="fa-IR"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Digi Madasi Bold" panose="020F0806080000060004" pitchFamily="34" charset="-78"/>
                <a:cs typeface="Digi Madasi Bold" panose="020F0806080000060004" pitchFamily="34" charset="-78"/>
              </a:rPr>
              <a:t>بازی های رویدادی</a:t>
            </a:r>
            <a:endParaRPr 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Digi Madasi Bold" panose="020F0806080000060004" pitchFamily="34" charset="-78"/>
              <a:cs typeface="Digi Madasi Bold" panose="020F0806080000060004" pitchFamily="34" charset="-78"/>
            </a:endParaRPr>
          </a:p>
        </p:txBody>
      </p:sp>
      <p:pic>
        <p:nvPicPr>
          <p:cNvPr id="24" name="Graphic 23" descr="Arrow: Slight curve with solid fill">
            <a:extLst>
              <a:ext uri="{FF2B5EF4-FFF2-40B4-BE49-F238E27FC236}">
                <a16:creationId xmlns:a16="http://schemas.microsoft.com/office/drawing/2014/main" id="{EEC8A9CC-EFE6-DFC2-31A9-170C3CFF3E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5588747" y="-1023992"/>
            <a:ext cx="914400" cy="914400"/>
          </a:xfrm>
          <a:prstGeom prst="rect">
            <a:avLst/>
          </a:prstGeom>
        </p:spPr>
      </p:pic>
      <p:sp>
        <p:nvSpPr>
          <p:cNvPr id="2" name="Callout: Bent Line 1">
            <a:extLst>
              <a:ext uri="{FF2B5EF4-FFF2-40B4-BE49-F238E27FC236}">
                <a16:creationId xmlns:a16="http://schemas.microsoft.com/office/drawing/2014/main" id="{4D3BA588-8FD7-9173-A7DB-FC7CC1D07980}"/>
              </a:ext>
            </a:extLst>
          </p:cNvPr>
          <p:cNvSpPr/>
          <p:nvPr/>
        </p:nvSpPr>
        <p:spPr>
          <a:xfrm>
            <a:off x="7467316" y="2009258"/>
            <a:ext cx="2639961" cy="1799303"/>
          </a:xfrm>
          <a:custGeom>
            <a:avLst/>
            <a:gdLst>
              <a:gd name="connsiteX0" fmla="*/ 0 w 2639961"/>
              <a:gd name="connsiteY0" fmla="*/ 0 h 1799303"/>
              <a:gd name="connsiteX1" fmla="*/ 2639961 w 2639961"/>
              <a:gd name="connsiteY1" fmla="*/ 0 h 1799303"/>
              <a:gd name="connsiteX2" fmla="*/ 2639961 w 2639961"/>
              <a:gd name="connsiteY2" fmla="*/ 1799303 h 1799303"/>
              <a:gd name="connsiteX3" fmla="*/ 0 w 2639961"/>
              <a:gd name="connsiteY3" fmla="*/ 1799303 h 1799303"/>
              <a:gd name="connsiteX4" fmla="*/ 0 w 2639961"/>
              <a:gd name="connsiteY4" fmla="*/ 0 h 1799303"/>
              <a:gd name="connsiteX0" fmla="*/ -57762 w 2639961"/>
              <a:gd name="connsiteY0" fmla="*/ 337369 h 1799303"/>
              <a:gd name="connsiteX1" fmla="*/ -513736 w 2639961"/>
              <a:gd name="connsiteY1" fmla="*/ 322615 h 1799303"/>
              <a:gd name="connsiteX2" fmla="*/ -922270 w 2639961"/>
              <a:gd name="connsiteY2" fmla="*/ -689493 h 1799303"/>
            </a:gdLst>
            <a:ahLst/>
            <a:cxnLst>
              <a:cxn ang="0">
                <a:pos x="connsiteX0" y="connsiteY0"/>
              </a:cxn>
              <a:cxn ang="0">
                <a:pos x="connsiteX1" y="connsiteY1"/>
              </a:cxn>
              <a:cxn ang="0">
                <a:pos x="connsiteX2" y="connsiteY2"/>
              </a:cxn>
            </a:cxnLst>
            <a:rect l="l" t="t" r="r" b="b"/>
            <a:pathLst>
              <a:path w="2639961" h="1799303" fill="none" extrusionOk="0">
                <a:moveTo>
                  <a:pt x="0" y="0"/>
                </a:moveTo>
                <a:cubicBezTo>
                  <a:pt x="444404" y="-46332"/>
                  <a:pt x="1842734" y="133940"/>
                  <a:pt x="2639961" y="0"/>
                </a:cubicBezTo>
                <a:cubicBezTo>
                  <a:pt x="2715088" y="725147"/>
                  <a:pt x="2510212" y="1070683"/>
                  <a:pt x="2639961" y="1799303"/>
                </a:cubicBezTo>
                <a:cubicBezTo>
                  <a:pt x="2228064" y="1721292"/>
                  <a:pt x="400390" y="1777366"/>
                  <a:pt x="0" y="1799303"/>
                </a:cubicBezTo>
                <a:cubicBezTo>
                  <a:pt x="-107746" y="1467790"/>
                  <a:pt x="119361" y="452066"/>
                  <a:pt x="0" y="0"/>
                </a:cubicBezTo>
                <a:close/>
              </a:path>
              <a:path w="2639961" h="1799303" fill="none" extrusionOk="0">
                <a:moveTo>
                  <a:pt x="-57762" y="337369"/>
                </a:moveTo>
                <a:cubicBezTo>
                  <a:pt x="-111861" y="354750"/>
                  <a:pt x="-431708" y="284206"/>
                  <a:pt x="-513736" y="322615"/>
                </a:cubicBezTo>
                <a:cubicBezTo>
                  <a:pt x="-646957" y="183826"/>
                  <a:pt x="-749007" y="-338099"/>
                  <a:pt x="-922270" y="-689493"/>
                </a:cubicBezTo>
              </a:path>
              <a:path w="2639961" h="1799303" stroke="0" extrusionOk="0">
                <a:moveTo>
                  <a:pt x="0" y="0"/>
                </a:moveTo>
                <a:cubicBezTo>
                  <a:pt x="1224738" y="-16420"/>
                  <a:pt x="2198024" y="-157111"/>
                  <a:pt x="2639961" y="0"/>
                </a:cubicBezTo>
                <a:cubicBezTo>
                  <a:pt x="2760169" y="774760"/>
                  <a:pt x="2688899" y="1190256"/>
                  <a:pt x="2639961" y="1799303"/>
                </a:cubicBezTo>
                <a:cubicBezTo>
                  <a:pt x="2091367" y="1799703"/>
                  <a:pt x="1041382" y="1876801"/>
                  <a:pt x="0" y="1799303"/>
                </a:cubicBezTo>
                <a:cubicBezTo>
                  <a:pt x="-39287" y="1446237"/>
                  <a:pt x="-81751" y="444045"/>
                  <a:pt x="0" y="0"/>
                </a:cubicBezTo>
                <a:close/>
              </a:path>
              <a:path w="2639961" h="1799303" fill="none" stroke="0" extrusionOk="0">
                <a:moveTo>
                  <a:pt x="-57762" y="337369"/>
                </a:moveTo>
                <a:cubicBezTo>
                  <a:pt x="-203892" y="371021"/>
                  <a:pt x="-432126" y="288677"/>
                  <a:pt x="-513736" y="322615"/>
                </a:cubicBezTo>
                <a:cubicBezTo>
                  <a:pt x="-618619" y="-8906"/>
                  <a:pt x="-818766" y="-273757"/>
                  <a:pt x="-922270" y="-689493"/>
                </a:cubicBezTo>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2214188587">
                  <a:prstGeom prst="borderCallout2">
                    <a:avLst>
                      <a:gd name="adj1" fmla="val 18750"/>
                      <a:gd name="adj2" fmla="val -2188"/>
                      <a:gd name="adj3" fmla="val 17930"/>
                      <a:gd name="adj4" fmla="val -19460"/>
                      <a:gd name="adj5" fmla="val -38320"/>
                      <a:gd name="adj6" fmla="val -349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5">
                    <a:lumMod val="50000"/>
                  </a:schemeClr>
                </a:solidFill>
                <a:latin typeface="Vazir" panose="020B0603030804020204" pitchFamily="34" charset="-78"/>
                <a:cs typeface="Vazir" panose="020B0603030804020204" pitchFamily="34" charset="-78"/>
              </a:rPr>
              <a:t>بازی های صفحه ای</a:t>
            </a:r>
            <a:endParaRPr lang="en-US" sz="3200" b="1" dirty="0">
              <a:solidFill>
                <a:schemeClr val="accent5">
                  <a:lumMod val="50000"/>
                </a:schemeClr>
              </a:solidFill>
              <a:latin typeface="Vazir" panose="020B0603030804020204" pitchFamily="34" charset="-78"/>
              <a:cs typeface="Vazir" panose="020B0603030804020204" pitchFamily="34" charset="-78"/>
            </a:endParaRPr>
          </a:p>
        </p:txBody>
      </p:sp>
      <p:sp>
        <p:nvSpPr>
          <p:cNvPr id="5" name="Callout: Bent Line 4">
            <a:extLst>
              <a:ext uri="{FF2B5EF4-FFF2-40B4-BE49-F238E27FC236}">
                <a16:creationId xmlns:a16="http://schemas.microsoft.com/office/drawing/2014/main" id="{5F7FB83C-D834-2B1C-4618-30A1224CCD20}"/>
              </a:ext>
            </a:extLst>
          </p:cNvPr>
          <p:cNvSpPr/>
          <p:nvPr/>
        </p:nvSpPr>
        <p:spPr>
          <a:xfrm>
            <a:off x="1728987" y="2009258"/>
            <a:ext cx="2639961" cy="1799303"/>
          </a:xfrm>
          <a:custGeom>
            <a:avLst/>
            <a:gdLst>
              <a:gd name="connsiteX0" fmla="*/ 0 w 2639961"/>
              <a:gd name="connsiteY0" fmla="*/ 0 h 1799303"/>
              <a:gd name="connsiteX1" fmla="*/ 2639961 w 2639961"/>
              <a:gd name="connsiteY1" fmla="*/ 0 h 1799303"/>
              <a:gd name="connsiteX2" fmla="*/ 2639961 w 2639961"/>
              <a:gd name="connsiteY2" fmla="*/ 1799303 h 1799303"/>
              <a:gd name="connsiteX3" fmla="*/ 0 w 2639961"/>
              <a:gd name="connsiteY3" fmla="*/ 1799303 h 1799303"/>
              <a:gd name="connsiteX4" fmla="*/ 0 w 2639961"/>
              <a:gd name="connsiteY4" fmla="*/ 0 h 1799303"/>
              <a:gd name="connsiteX0" fmla="*/ 2700179 w 2639961"/>
              <a:gd name="connsiteY0" fmla="*/ 824063 h 1799303"/>
              <a:gd name="connsiteX1" fmla="*/ 3394594 w 2639961"/>
              <a:gd name="connsiteY1" fmla="*/ 838817 h 1799303"/>
              <a:gd name="connsiteX2" fmla="*/ 4165938 w 2639961"/>
              <a:gd name="connsiteY2" fmla="*/ -748492 h 1799303"/>
            </a:gdLst>
            <a:ahLst/>
            <a:cxnLst>
              <a:cxn ang="0">
                <a:pos x="connsiteX0" y="connsiteY0"/>
              </a:cxn>
              <a:cxn ang="0">
                <a:pos x="connsiteX1" y="connsiteY1"/>
              </a:cxn>
              <a:cxn ang="0">
                <a:pos x="connsiteX2" y="connsiteY2"/>
              </a:cxn>
            </a:cxnLst>
            <a:rect l="l" t="t" r="r" b="b"/>
            <a:pathLst>
              <a:path w="2639961" h="1799303" fill="none" extrusionOk="0">
                <a:moveTo>
                  <a:pt x="0" y="0"/>
                </a:moveTo>
                <a:cubicBezTo>
                  <a:pt x="677955" y="-2129"/>
                  <a:pt x="2064964" y="-156812"/>
                  <a:pt x="2639961" y="0"/>
                </a:cubicBezTo>
                <a:cubicBezTo>
                  <a:pt x="2799316" y="417372"/>
                  <a:pt x="2689560" y="1434416"/>
                  <a:pt x="2639961" y="1799303"/>
                </a:cubicBezTo>
                <a:cubicBezTo>
                  <a:pt x="2231698" y="1867885"/>
                  <a:pt x="971867" y="1884649"/>
                  <a:pt x="0" y="1799303"/>
                </a:cubicBezTo>
                <a:cubicBezTo>
                  <a:pt x="-10133" y="1155253"/>
                  <a:pt x="-126022" y="201093"/>
                  <a:pt x="0" y="0"/>
                </a:cubicBezTo>
                <a:close/>
              </a:path>
              <a:path w="2639961" h="1799303" fill="none" extrusionOk="0">
                <a:moveTo>
                  <a:pt x="2700179" y="824063"/>
                </a:moveTo>
                <a:cubicBezTo>
                  <a:pt x="2919995" y="839721"/>
                  <a:pt x="3215707" y="848057"/>
                  <a:pt x="3394594" y="838817"/>
                </a:cubicBezTo>
                <a:cubicBezTo>
                  <a:pt x="3880873" y="143536"/>
                  <a:pt x="4086912" y="-232130"/>
                  <a:pt x="4165938" y="-748492"/>
                </a:cubicBezTo>
              </a:path>
              <a:path w="2639961" h="1799303" stroke="0" extrusionOk="0">
                <a:moveTo>
                  <a:pt x="0" y="0"/>
                </a:moveTo>
                <a:cubicBezTo>
                  <a:pt x="1229769" y="61198"/>
                  <a:pt x="1782358" y="-49320"/>
                  <a:pt x="2639961" y="0"/>
                </a:cubicBezTo>
                <a:cubicBezTo>
                  <a:pt x="2595034" y="219669"/>
                  <a:pt x="2758672" y="1043210"/>
                  <a:pt x="2639961" y="1799303"/>
                </a:cubicBezTo>
                <a:cubicBezTo>
                  <a:pt x="1420531" y="1932753"/>
                  <a:pt x="1215859" y="1888221"/>
                  <a:pt x="0" y="1799303"/>
                </a:cubicBezTo>
                <a:cubicBezTo>
                  <a:pt x="-10929" y="909251"/>
                  <a:pt x="96028" y="345504"/>
                  <a:pt x="0" y="0"/>
                </a:cubicBezTo>
                <a:close/>
              </a:path>
              <a:path w="2639961" h="1799303" fill="none" stroke="0" extrusionOk="0">
                <a:moveTo>
                  <a:pt x="2700179" y="824063"/>
                </a:moveTo>
                <a:cubicBezTo>
                  <a:pt x="2876614" y="776253"/>
                  <a:pt x="3151718" y="832516"/>
                  <a:pt x="3394594" y="838817"/>
                </a:cubicBezTo>
                <a:cubicBezTo>
                  <a:pt x="3701595" y="158126"/>
                  <a:pt x="4113190" y="-519779"/>
                  <a:pt x="4165938" y="-748492"/>
                </a:cubicBezTo>
              </a:path>
            </a:pathLst>
          </a:custGeom>
          <a:solidFill>
            <a:srgbClr val="ABEE16"/>
          </a:solidFill>
          <a:ln w="38100">
            <a:solidFill>
              <a:schemeClr val="accent6">
                <a:lumMod val="75000"/>
              </a:schemeClr>
            </a:solidFill>
            <a:extLst>
              <a:ext uri="{C807C97D-BFC1-408E-A445-0C87EB9F89A2}">
                <ask:lineSketchStyleProps xmlns:ask="http://schemas.microsoft.com/office/drawing/2018/sketchyshapes" sd="1734310115">
                  <a:prstGeom prst="borderCallout2">
                    <a:avLst>
                      <a:gd name="adj1" fmla="val 45799"/>
                      <a:gd name="adj2" fmla="val 102281"/>
                      <a:gd name="adj3" fmla="val 46619"/>
                      <a:gd name="adj4" fmla="val 128585"/>
                      <a:gd name="adj5" fmla="val -41599"/>
                      <a:gd name="adj6" fmla="val 15780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6">
                    <a:lumMod val="50000"/>
                  </a:schemeClr>
                </a:solidFill>
                <a:latin typeface="Vazir" panose="020B0603030804020204" pitchFamily="34" charset="-78"/>
                <a:cs typeface="Vazir" panose="020B0603030804020204" pitchFamily="34" charset="-78"/>
              </a:rPr>
              <a:t>پرونده های معمایی</a:t>
            </a:r>
            <a:endParaRPr lang="en-US" sz="3200" b="1" dirty="0">
              <a:solidFill>
                <a:schemeClr val="accent6">
                  <a:lumMod val="50000"/>
                </a:schemeClr>
              </a:solidFill>
              <a:latin typeface="Vazir" panose="020B0603030804020204" pitchFamily="34" charset="-78"/>
              <a:cs typeface="Vazir" panose="020B0603030804020204" pitchFamily="34" charset="-78"/>
            </a:endParaRPr>
          </a:p>
        </p:txBody>
      </p:sp>
      <p:sp>
        <p:nvSpPr>
          <p:cNvPr id="3" name="Callout: Bent Line 2">
            <a:extLst>
              <a:ext uri="{FF2B5EF4-FFF2-40B4-BE49-F238E27FC236}">
                <a16:creationId xmlns:a16="http://schemas.microsoft.com/office/drawing/2014/main" id="{E0BB31EB-7F99-D6C4-7911-6396E9D56EFC}"/>
              </a:ext>
            </a:extLst>
          </p:cNvPr>
          <p:cNvSpPr/>
          <p:nvPr/>
        </p:nvSpPr>
        <p:spPr>
          <a:xfrm>
            <a:off x="4663916" y="3808561"/>
            <a:ext cx="2639961" cy="1799303"/>
          </a:xfrm>
          <a:custGeom>
            <a:avLst/>
            <a:gdLst>
              <a:gd name="connsiteX0" fmla="*/ 0 w 2639961"/>
              <a:gd name="connsiteY0" fmla="*/ 0 h 1799303"/>
              <a:gd name="connsiteX1" fmla="*/ 2639961 w 2639961"/>
              <a:gd name="connsiteY1" fmla="*/ 0 h 1799303"/>
              <a:gd name="connsiteX2" fmla="*/ 2639961 w 2639961"/>
              <a:gd name="connsiteY2" fmla="*/ 1799303 h 1799303"/>
              <a:gd name="connsiteX3" fmla="*/ 0 w 2639961"/>
              <a:gd name="connsiteY3" fmla="*/ 1799303 h 1799303"/>
              <a:gd name="connsiteX4" fmla="*/ 0 w 2639961"/>
              <a:gd name="connsiteY4" fmla="*/ 0 h 1799303"/>
              <a:gd name="connsiteX0" fmla="*/ 1225338 w 2639961"/>
              <a:gd name="connsiteY0" fmla="*/ -90325 h 1799303"/>
              <a:gd name="connsiteX1" fmla="*/ 1492053 w 2639961"/>
              <a:gd name="connsiteY1" fmla="*/ -1329199 h 1799303"/>
              <a:gd name="connsiteX2" fmla="*/ 1599711 w 2639961"/>
              <a:gd name="connsiteY2" fmla="*/ -2474060 h 1799303"/>
            </a:gdLst>
            <a:ahLst/>
            <a:cxnLst>
              <a:cxn ang="0">
                <a:pos x="connsiteX0" y="connsiteY0"/>
              </a:cxn>
              <a:cxn ang="0">
                <a:pos x="connsiteX1" y="connsiteY1"/>
              </a:cxn>
              <a:cxn ang="0">
                <a:pos x="connsiteX2" y="connsiteY2"/>
              </a:cxn>
            </a:cxnLst>
            <a:rect l="l" t="t" r="r" b="b"/>
            <a:pathLst>
              <a:path w="2639961" h="1799303" fill="none" extrusionOk="0">
                <a:moveTo>
                  <a:pt x="0" y="0"/>
                </a:moveTo>
                <a:cubicBezTo>
                  <a:pt x="1013621" y="-49533"/>
                  <a:pt x="1645840" y="-14809"/>
                  <a:pt x="2639961" y="0"/>
                </a:cubicBezTo>
                <a:cubicBezTo>
                  <a:pt x="2488031" y="458825"/>
                  <a:pt x="2715024" y="1441404"/>
                  <a:pt x="2639961" y="1799303"/>
                </a:cubicBezTo>
                <a:cubicBezTo>
                  <a:pt x="2265209" y="1751072"/>
                  <a:pt x="466513" y="1883758"/>
                  <a:pt x="0" y="1799303"/>
                </a:cubicBezTo>
                <a:cubicBezTo>
                  <a:pt x="129846" y="943634"/>
                  <a:pt x="150726" y="304052"/>
                  <a:pt x="0" y="0"/>
                </a:cubicBezTo>
                <a:close/>
              </a:path>
              <a:path w="2639961" h="1799303" fill="none" extrusionOk="0">
                <a:moveTo>
                  <a:pt x="1225338" y="-90325"/>
                </a:moveTo>
                <a:cubicBezTo>
                  <a:pt x="1381763" y="-341476"/>
                  <a:pt x="1258514" y="-784828"/>
                  <a:pt x="1492053" y="-1329199"/>
                </a:cubicBezTo>
                <a:cubicBezTo>
                  <a:pt x="1535348" y="-1901276"/>
                  <a:pt x="1494367" y="-2228170"/>
                  <a:pt x="1599711" y="-2474060"/>
                </a:cubicBezTo>
              </a:path>
              <a:path w="2639961" h="1799303" stroke="0" extrusionOk="0">
                <a:moveTo>
                  <a:pt x="0" y="0"/>
                </a:moveTo>
                <a:cubicBezTo>
                  <a:pt x="635627" y="118645"/>
                  <a:pt x="1809608" y="116012"/>
                  <a:pt x="2639961" y="0"/>
                </a:cubicBezTo>
                <a:cubicBezTo>
                  <a:pt x="2790724" y="482686"/>
                  <a:pt x="2539222" y="1158571"/>
                  <a:pt x="2639961" y="1799303"/>
                </a:cubicBezTo>
                <a:cubicBezTo>
                  <a:pt x="1937957" y="1933903"/>
                  <a:pt x="296635" y="1642107"/>
                  <a:pt x="0" y="1799303"/>
                </a:cubicBezTo>
                <a:cubicBezTo>
                  <a:pt x="-159984" y="1062438"/>
                  <a:pt x="39158" y="471146"/>
                  <a:pt x="0" y="0"/>
                </a:cubicBezTo>
                <a:close/>
              </a:path>
              <a:path w="2639961" h="1799303" fill="none" stroke="0" extrusionOk="0">
                <a:moveTo>
                  <a:pt x="1225338" y="-90325"/>
                </a:moveTo>
                <a:cubicBezTo>
                  <a:pt x="1336886" y="-603373"/>
                  <a:pt x="1468681" y="-1199598"/>
                  <a:pt x="1492053" y="-1329199"/>
                </a:cubicBezTo>
                <a:cubicBezTo>
                  <a:pt x="1494618" y="-1786563"/>
                  <a:pt x="1577091" y="-2160124"/>
                  <a:pt x="1599711" y="-2474060"/>
                </a:cubicBezTo>
              </a:path>
            </a:pathLst>
          </a:custGeom>
          <a:solidFill>
            <a:srgbClr val="FFC000"/>
          </a:solidFill>
          <a:ln w="38100">
            <a:solidFill>
              <a:schemeClr val="accent2">
                <a:lumMod val="50000"/>
              </a:schemeClr>
            </a:solidFill>
            <a:extLst>
              <a:ext uri="{C807C97D-BFC1-408E-A445-0C87EB9F89A2}">
                <ask:lineSketchStyleProps xmlns:ask="http://schemas.microsoft.com/office/drawing/2018/sketchyshapes" sd="1219033472">
                  <a:prstGeom prst="borderCallout2">
                    <a:avLst>
                      <a:gd name="adj1" fmla="val -5020"/>
                      <a:gd name="adj2" fmla="val 46415"/>
                      <a:gd name="adj3" fmla="val -73873"/>
                      <a:gd name="adj4" fmla="val 56518"/>
                      <a:gd name="adj5" fmla="val -137501"/>
                      <a:gd name="adj6" fmla="val 60596"/>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4" name="TextBox 3">
            <a:extLst>
              <a:ext uri="{FF2B5EF4-FFF2-40B4-BE49-F238E27FC236}">
                <a16:creationId xmlns:a16="http://schemas.microsoft.com/office/drawing/2014/main" id="{DB0758C3-6BD3-388E-D836-E9AEB2C4F5BB}"/>
              </a:ext>
            </a:extLst>
          </p:cNvPr>
          <p:cNvSpPr txBox="1"/>
          <p:nvPr/>
        </p:nvSpPr>
        <p:spPr>
          <a:xfrm>
            <a:off x="4894676" y="4215186"/>
            <a:ext cx="2302541" cy="1569660"/>
          </a:xfrm>
          <a:prstGeom prst="rect">
            <a:avLst/>
          </a:prstGeom>
          <a:noFill/>
        </p:spPr>
        <p:txBody>
          <a:bodyPr wrap="square" rtlCol="0">
            <a:spAutoFit/>
          </a:bodyP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بازی های کارتی</a:t>
            </a:r>
            <a:endParaRPr lang="en-US" sz="3200" b="1" dirty="0">
              <a:solidFill>
                <a:schemeClr val="accent2">
                  <a:lumMod val="50000"/>
                </a:schemeClr>
              </a:solidFill>
              <a:latin typeface="Vazir" panose="020B0603030804020204" pitchFamily="34" charset="-78"/>
              <a:cs typeface="Vazir" panose="020B0603030804020204" pitchFamily="34" charset="-78"/>
            </a:endParaRPr>
          </a:p>
          <a:p>
            <a:pPr algn="ctr"/>
            <a:endParaRPr lang="en-US" sz="3200" dirty="0"/>
          </a:p>
        </p:txBody>
      </p:sp>
    </p:spTree>
    <p:extLst>
      <p:ext uri="{BB962C8B-B14F-4D97-AF65-F5344CB8AC3E}">
        <p14:creationId xmlns:p14="http://schemas.microsoft.com/office/powerpoint/2010/main" val="4186208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232660EA-121C-2E90-C041-41FC3BA4392F}"/>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57FD5BE9-D6A3-41BC-9773-B45B73AACF6E}"/>
              </a:ext>
            </a:extLst>
          </p:cNvPr>
          <p:cNvSpPr txBox="1"/>
          <p:nvPr/>
        </p:nvSpPr>
        <p:spPr>
          <a:xfrm>
            <a:off x="3825749" y="-1107996"/>
            <a:ext cx="4961547" cy="1107996"/>
          </a:xfrm>
          <a:prstGeom prst="rect">
            <a:avLst/>
          </a:prstGeom>
          <a:noFill/>
        </p:spPr>
        <p:txBody>
          <a:bodyPr wrap="square" rtlCol="0">
            <a:spAutoFit/>
          </a:bodyPr>
          <a:lstStyle/>
          <a:p>
            <a:r>
              <a:rPr lang="fa-IR" sz="6600" b="1" dirty="0">
                <a:ln w="12700">
                  <a:solidFill>
                    <a:schemeClr val="accent5"/>
                  </a:solidFill>
                  <a:prstDash val="solid"/>
                </a:ln>
                <a:pattFill prst="ltDnDiag">
                  <a:fgClr>
                    <a:schemeClr val="accent5">
                      <a:lumMod val="60000"/>
                      <a:lumOff val="40000"/>
                    </a:schemeClr>
                  </a:fgClr>
                  <a:bgClr>
                    <a:schemeClr val="bg1"/>
                  </a:bgClr>
                </a:pattFill>
                <a:latin typeface="Digi Madasi Bold" panose="020F0806080000060004" pitchFamily="34" charset="-78"/>
                <a:cs typeface="Digi Madasi Bold" panose="020F0806080000060004" pitchFamily="34" charset="-78"/>
              </a:rPr>
              <a:t>بازی های رومیزی</a:t>
            </a:r>
            <a:endParaRPr lang="en-US" sz="6600" b="1" dirty="0">
              <a:ln w="12700">
                <a:solidFill>
                  <a:schemeClr val="accent5"/>
                </a:solidFill>
                <a:prstDash val="solid"/>
              </a:ln>
              <a:pattFill prst="ltDnDiag">
                <a:fgClr>
                  <a:schemeClr val="accent5">
                    <a:lumMod val="60000"/>
                    <a:lumOff val="40000"/>
                  </a:schemeClr>
                </a:fgClr>
                <a:bgClr>
                  <a:schemeClr val="bg1"/>
                </a:bgClr>
              </a:pattFill>
              <a:latin typeface="Digi Madasi Bold" panose="020F0806080000060004" pitchFamily="34" charset="-78"/>
              <a:cs typeface="Digi Madasi Bold" panose="020F0806080000060004" pitchFamily="34" charset="-78"/>
            </a:endParaRPr>
          </a:p>
        </p:txBody>
      </p:sp>
      <p:sp>
        <p:nvSpPr>
          <p:cNvPr id="2" name="Callout: Bent Line 1">
            <a:extLst>
              <a:ext uri="{FF2B5EF4-FFF2-40B4-BE49-F238E27FC236}">
                <a16:creationId xmlns:a16="http://schemas.microsoft.com/office/drawing/2014/main" id="{A40A221F-FEE0-5933-FBF6-ABE6538684AA}"/>
              </a:ext>
            </a:extLst>
          </p:cNvPr>
          <p:cNvSpPr/>
          <p:nvPr/>
        </p:nvSpPr>
        <p:spPr>
          <a:xfrm>
            <a:off x="13514158" y="2009258"/>
            <a:ext cx="2639961" cy="1799303"/>
          </a:xfrm>
          <a:custGeom>
            <a:avLst/>
            <a:gdLst>
              <a:gd name="connsiteX0" fmla="*/ 0 w 2639961"/>
              <a:gd name="connsiteY0" fmla="*/ 0 h 1799303"/>
              <a:gd name="connsiteX1" fmla="*/ 2639961 w 2639961"/>
              <a:gd name="connsiteY1" fmla="*/ 0 h 1799303"/>
              <a:gd name="connsiteX2" fmla="*/ 2639961 w 2639961"/>
              <a:gd name="connsiteY2" fmla="*/ 1799303 h 1799303"/>
              <a:gd name="connsiteX3" fmla="*/ 0 w 2639961"/>
              <a:gd name="connsiteY3" fmla="*/ 1799303 h 1799303"/>
              <a:gd name="connsiteX4" fmla="*/ 0 w 2639961"/>
              <a:gd name="connsiteY4" fmla="*/ 0 h 1799303"/>
              <a:gd name="connsiteX0" fmla="*/ -57762 w 2639961"/>
              <a:gd name="connsiteY0" fmla="*/ 337369 h 1799303"/>
              <a:gd name="connsiteX1" fmla="*/ -513736 w 2639961"/>
              <a:gd name="connsiteY1" fmla="*/ 322615 h 1799303"/>
              <a:gd name="connsiteX2" fmla="*/ -922270 w 2639961"/>
              <a:gd name="connsiteY2" fmla="*/ -689493 h 1799303"/>
            </a:gdLst>
            <a:ahLst/>
            <a:cxnLst>
              <a:cxn ang="0">
                <a:pos x="connsiteX0" y="connsiteY0"/>
              </a:cxn>
              <a:cxn ang="0">
                <a:pos x="connsiteX1" y="connsiteY1"/>
              </a:cxn>
              <a:cxn ang="0">
                <a:pos x="connsiteX2" y="connsiteY2"/>
              </a:cxn>
            </a:cxnLst>
            <a:rect l="l" t="t" r="r" b="b"/>
            <a:pathLst>
              <a:path w="2639961" h="1799303" fill="none" extrusionOk="0">
                <a:moveTo>
                  <a:pt x="0" y="0"/>
                </a:moveTo>
                <a:cubicBezTo>
                  <a:pt x="444404" y="-46332"/>
                  <a:pt x="1842734" y="133940"/>
                  <a:pt x="2639961" y="0"/>
                </a:cubicBezTo>
                <a:cubicBezTo>
                  <a:pt x="2715088" y="725147"/>
                  <a:pt x="2510212" y="1070683"/>
                  <a:pt x="2639961" y="1799303"/>
                </a:cubicBezTo>
                <a:cubicBezTo>
                  <a:pt x="2228064" y="1721292"/>
                  <a:pt x="400390" y="1777366"/>
                  <a:pt x="0" y="1799303"/>
                </a:cubicBezTo>
                <a:cubicBezTo>
                  <a:pt x="-107746" y="1467790"/>
                  <a:pt x="119361" y="452066"/>
                  <a:pt x="0" y="0"/>
                </a:cubicBezTo>
                <a:close/>
              </a:path>
              <a:path w="2639961" h="1799303" fill="none" extrusionOk="0">
                <a:moveTo>
                  <a:pt x="-57762" y="337369"/>
                </a:moveTo>
                <a:cubicBezTo>
                  <a:pt x="-111861" y="354750"/>
                  <a:pt x="-431708" y="284206"/>
                  <a:pt x="-513736" y="322615"/>
                </a:cubicBezTo>
                <a:cubicBezTo>
                  <a:pt x="-646957" y="183826"/>
                  <a:pt x="-749007" y="-338099"/>
                  <a:pt x="-922270" y="-689493"/>
                </a:cubicBezTo>
              </a:path>
              <a:path w="2639961" h="1799303" stroke="0" extrusionOk="0">
                <a:moveTo>
                  <a:pt x="0" y="0"/>
                </a:moveTo>
                <a:cubicBezTo>
                  <a:pt x="1224738" y="-16420"/>
                  <a:pt x="2198024" y="-157111"/>
                  <a:pt x="2639961" y="0"/>
                </a:cubicBezTo>
                <a:cubicBezTo>
                  <a:pt x="2760169" y="774760"/>
                  <a:pt x="2688899" y="1190256"/>
                  <a:pt x="2639961" y="1799303"/>
                </a:cubicBezTo>
                <a:cubicBezTo>
                  <a:pt x="2091367" y="1799703"/>
                  <a:pt x="1041382" y="1876801"/>
                  <a:pt x="0" y="1799303"/>
                </a:cubicBezTo>
                <a:cubicBezTo>
                  <a:pt x="-39287" y="1446237"/>
                  <a:pt x="-81751" y="444045"/>
                  <a:pt x="0" y="0"/>
                </a:cubicBezTo>
                <a:close/>
              </a:path>
              <a:path w="2639961" h="1799303" fill="none" stroke="0" extrusionOk="0">
                <a:moveTo>
                  <a:pt x="-57762" y="337369"/>
                </a:moveTo>
                <a:cubicBezTo>
                  <a:pt x="-203892" y="371021"/>
                  <a:pt x="-432126" y="288677"/>
                  <a:pt x="-513736" y="322615"/>
                </a:cubicBezTo>
                <a:cubicBezTo>
                  <a:pt x="-618619" y="-8906"/>
                  <a:pt x="-818766" y="-273757"/>
                  <a:pt x="-922270" y="-689493"/>
                </a:cubicBezTo>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2214188587">
                  <a:prstGeom prst="borderCallout2">
                    <a:avLst>
                      <a:gd name="adj1" fmla="val 18750"/>
                      <a:gd name="adj2" fmla="val -2188"/>
                      <a:gd name="adj3" fmla="val 17930"/>
                      <a:gd name="adj4" fmla="val -19460"/>
                      <a:gd name="adj5" fmla="val -38320"/>
                      <a:gd name="adj6" fmla="val -349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5">
                    <a:lumMod val="50000"/>
                  </a:schemeClr>
                </a:solidFill>
                <a:latin typeface="Vazir" panose="020B0603030804020204" pitchFamily="34" charset="-78"/>
                <a:cs typeface="Vazir" panose="020B0603030804020204" pitchFamily="34" charset="-78"/>
              </a:rPr>
              <a:t>بازی های صفحه ای</a:t>
            </a:r>
            <a:endParaRPr lang="en-US" sz="3200" b="1" dirty="0">
              <a:solidFill>
                <a:schemeClr val="accent5">
                  <a:lumMod val="50000"/>
                </a:schemeClr>
              </a:solidFill>
              <a:latin typeface="Vazir" panose="020B0603030804020204" pitchFamily="34" charset="-78"/>
              <a:cs typeface="Vazir" panose="020B0603030804020204" pitchFamily="34" charset="-78"/>
            </a:endParaRPr>
          </a:p>
        </p:txBody>
      </p:sp>
      <p:sp>
        <p:nvSpPr>
          <p:cNvPr id="5" name="Callout: Bent Line 4">
            <a:extLst>
              <a:ext uri="{FF2B5EF4-FFF2-40B4-BE49-F238E27FC236}">
                <a16:creationId xmlns:a16="http://schemas.microsoft.com/office/drawing/2014/main" id="{A2F174A3-A997-11C2-4A11-6AEB94B2B447}"/>
              </a:ext>
            </a:extLst>
          </p:cNvPr>
          <p:cNvSpPr/>
          <p:nvPr/>
        </p:nvSpPr>
        <p:spPr>
          <a:xfrm>
            <a:off x="-4671817" y="2009258"/>
            <a:ext cx="2639961" cy="1799303"/>
          </a:xfrm>
          <a:custGeom>
            <a:avLst/>
            <a:gdLst>
              <a:gd name="connsiteX0" fmla="*/ 0 w 2639961"/>
              <a:gd name="connsiteY0" fmla="*/ 0 h 1799303"/>
              <a:gd name="connsiteX1" fmla="*/ 2639961 w 2639961"/>
              <a:gd name="connsiteY1" fmla="*/ 0 h 1799303"/>
              <a:gd name="connsiteX2" fmla="*/ 2639961 w 2639961"/>
              <a:gd name="connsiteY2" fmla="*/ 1799303 h 1799303"/>
              <a:gd name="connsiteX3" fmla="*/ 0 w 2639961"/>
              <a:gd name="connsiteY3" fmla="*/ 1799303 h 1799303"/>
              <a:gd name="connsiteX4" fmla="*/ 0 w 2639961"/>
              <a:gd name="connsiteY4" fmla="*/ 0 h 1799303"/>
              <a:gd name="connsiteX0" fmla="*/ 2700179 w 2639961"/>
              <a:gd name="connsiteY0" fmla="*/ 824063 h 1799303"/>
              <a:gd name="connsiteX1" fmla="*/ 3394594 w 2639961"/>
              <a:gd name="connsiteY1" fmla="*/ 838817 h 1799303"/>
              <a:gd name="connsiteX2" fmla="*/ 4165938 w 2639961"/>
              <a:gd name="connsiteY2" fmla="*/ -748492 h 1799303"/>
            </a:gdLst>
            <a:ahLst/>
            <a:cxnLst>
              <a:cxn ang="0">
                <a:pos x="connsiteX0" y="connsiteY0"/>
              </a:cxn>
              <a:cxn ang="0">
                <a:pos x="connsiteX1" y="connsiteY1"/>
              </a:cxn>
              <a:cxn ang="0">
                <a:pos x="connsiteX2" y="connsiteY2"/>
              </a:cxn>
            </a:cxnLst>
            <a:rect l="l" t="t" r="r" b="b"/>
            <a:pathLst>
              <a:path w="2639961" h="1799303" fill="none" extrusionOk="0">
                <a:moveTo>
                  <a:pt x="0" y="0"/>
                </a:moveTo>
                <a:cubicBezTo>
                  <a:pt x="677955" y="-2129"/>
                  <a:pt x="2064964" y="-156812"/>
                  <a:pt x="2639961" y="0"/>
                </a:cubicBezTo>
                <a:cubicBezTo>
                  <a:pt x="2799316" y="417372"/>
                  <a:pt x="2689560" y="1434416"/>
                  <a:pt x="2639961" y="1799303"/>
                </a:cubicBezTo>
                <a:cubicBezTo>
                  <a:pt x="2231698" y="1867885"/>
                  <a:pt x="971867" y="1884649"/>
                  <a:pt x="0" y="1799303"/>
                </a:cubicBezTo>
                <a:cubicBezTo>
                  <a:pt x="-10133" y="1155253"/>
                  <a:pt x="-126022" y="201093"/>
                  <a:pt x="0" y="0"/>
                </a:cubicBezTo>
                <a:close/>
              </a:path>
              <a:path w="2639961" h="1799303" fill="none" extrusionOk="0">
                <a:moveTo>
                  <a:pt x="2700179" y="824063"/>
                </a:moveTo>
                <a:cubicBezTo>
                  <a:pt x="2919995" y="839721"/>
                  <a:pt x="3215707" y="848057"/>
                  <a:pt x="3394594" y="838817"/>
                </a:cubicBezTo>
                <a:cubicBezTo>
                  <a:pt x="3880873" y="143536"/>
                  <a:pt x="4086912" y="-232130"/>
                  <a:pt x="4165938" y="-748492"/>
                </a:cubicBezTo>
              </a:path>
              <a:path w="2639961" h="1799303" stroke="0" extrusionOk="0">
                <a:moveTo>
                  <a:pt x="0" y="0"/>
                </a:moveTo>
                <a:cubicBezTo>
                  <a:pt x="1229769" y="61198"/>
                  <a:pt x="1782358" y="-49320"/>
                  <a:pt x="2639961" y="0"/>
                </a:cubicBezTo>
                <a:cubicBezTo>
                  <a:pt x="2595034" y="219669"/>
                  <a:pt x="2758672" y="1043210"/>
                  <a:pt x="2639961" y="1799303"/>
                </a:cubicBezTo>
                <a:cubicBezTo>
                  <a:pt x="1420531" y="1932753"/>
                  <a:pt x="1215859" y="1888221"/>
                  <a:pt x="0" y="1799303"/>
                </a:cubicBezTo>
                <a:cubicBezTo>
                  <a:pt x="-10929" y="909251"/>
                  <a:pt x="96028" y="345504"/>
                  <a:pt x="0" y="0"/>
                </a:cubicBezTo>
                <a:close/>
              </a:path>
              <a:path w="2639961" h="1799303" fill="none" stroke="0" extrusionOk="0">
                <a:moveTo>
                  <a:pt x="2700179" y="824063"/>
                </a:moveTo>
                <a:cubicBezTo>
                  <a:pt x="2876614" y="776253"/>
                  <a:pt x="3151718" y="832516"/>
                  <a:pt x="3394594" y="838817"/>
                </a:cubicBezTo>
                <a:cubicBezTo>
                  <a:pt x="3701595" y="158126"/>
                  <a:pt x="4113190" y="-519779"/>
                  <a:pt x="4165938" y="-748492"/>
                </a:cubicBezTo>
              </a:path>
            </a:pathLst>
          </a:custGeom>
          <a:solidFill>
            <a:srgbClr val="ABEE16"/>
          </a:solidFill>
          <a:ln w="38100">
            <a:solidFill>
              <a:schemeClr val="accent6">
                <a:lumMod val="75000"/>
              </a:schemeClr>
            </a:solidFill>
            <a:extLst>
              <a:ext uri="{C807C97D-BFC1-408E-A445-0C87EB9F89A2}">
                <ask:lineSketchStyleProps xmlns:ask="http://schemas.microsoft.com/office/drawing/2018/sketchyshapes" sd="1734310115">
                  <a:prstGeom prst="borderCallout2">
                    <a:avLst>
                      <a:gd name="adj1" fmla="val 45799"/>
                      <a:gd name="adj2" fmla="val 102281"/>
                      <a:gd name="adj3" fmla="val 46619"/>
                      <a:gd name="adj4" fmla="val 128585"/>
                      <a:gd name="adj5" fmla="val -41599"/>
                      <a:gd name="adj6" fmla="val 15780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6">
                    <a:lumMod val="50000"/>
                  </a:schemeClr>
                </a:solidFill>
                <a:latin typeface="Vazir" panose="020B0603030804020204" pitchFamily="34" charset="-78"/>
                <a:cs typeface="Vazir" panose="020B0603030804020204" pitchFamily="34" charset="-78"/>
              </a:rPr>
              <a:t>پرونده های معمایی</a:t>
            </a:r>
            <a:endParaRPr lang="en-US" sz="3200" b="1" dirty="0">
              <a:solidFill>
                <a:schemeClr val="accent6">
                  <a:lumMod val="50000"/>
                </a:schemeClr>
              </a:solidFill>
              <a:latin typeface="Vazir" panose="020B0603030804020204" pitchFamily="34" charset="-78"/>
              <a:cs typeface="Vazir" panose="020B0603030804020204" pitchFamily="34" charset="-78"/>
            </a:endParaRPr>
          </a:p>
        </p:txBody>
      </p:sp>
      <p:sp>
        <p:nvSpPr>
          <p:cNvPr id="3" name="Callout: Bent Line 2">
            <a:extLst>
              <a:ext uri="{FF2B5EF4-FFF2-40B4-BE49-F238E27FC236}">
                <a16:creationId xmlns:a16="http://schemas.microsoft.com/office/drawing/2014/main" id="{99A1C712-BDB5-F44A-1562-E34C272B2C09}"/>
              </a:ext>
            </a:extLst>
          </p:cNvPr>
          <p:cNvSpPr/>
          <p:nvPr/>
        </p:nvSpPr>
        <p:spPr>
          <a:xfrm>
            <a:off x="412955" y="471948"/>
            <a:ext cx="11326761" cy="5987846"/>
          </a:xfrm>
          <a:custGeom>
            <a:avLst/>
            <a:gdLst>
              <a:gd name="connsiteX0" fmla="*/ 0 w 11326761"/>
              <a:gd name="connsiteY0" fmla="*/ 0 h 5987846"/>
              <a:gd name="connsiteX1" fmla="*/ 11326761 w 11326761"/>
              <a:gd name="connsiteY1" fmla="*/ 0 h 5987846"/>
              <a:gd name="connsiteX2" fmla="*/ 11326761 w 11326761"/>
              <a:gd name="connsiteY2" fmla="*/ 5987846 h 5987846"/>
              <a:gd name="connsiteX3" fmla="*/ 0 w 11326761"/>
              <a:gd name="connsiteY3" fmla="*/ 5987846 h 5987846"/>
              <a:gd name="connsiteX4" fmla="*/ 0 w 11326761"/>
              <a:gd name="connsiteY4" fmla="*/ 0 h 5987846"/>
              <a:gd name="connsiteX0" fmla="*/ 4844342 w 11326761"/>
              <a:gd name="connsiteY0" fmla="*/ -861052 h 5987846"/>
              <a:gd name="connsiteX1" fmla="*/ 4543390 w 11326761"/>
              <a:gd name="connsiteY1" fmla="*/ -1031287 h 5987846"/>
              <a:gd name="connsiteX2" fmla="*/ 4267810 w 11326761"/>
              <a:gd name="connsiteY2" fmla="*/ -1065657 h 5987846"/>
            </a:gdLst>
            <a:ahLst/>
            <a:cxnLst>
              <a:cxn ang="0">
                <a:pos x="connsiteX0" y="connsiteY0"/>
              </a:cxn>
              <a:cxn ang="0">
                <a:pos x="connsiteX1" y="connsiteY1"/>
              </a:cxn>
              <a:cxn ang="0">
                <a:pos x="connsiteX2" y="connsiteY2"/>
              </a:cxn>
            </a:cxnLst>
            <a:rect l="l" t="t" r="r" b="b"/>
            <a:pathLst>
              <a:path w="11326761" h="5987846" fill="none" extrusionOk="0">
                <a:moveTo>
                  <a:pt x="0" y="0"/>
                </a:moveTo>
                <a:cubicBezTo>
                  <a:pt x="5417715" y="-49533"/>
                  <a:pt x="9088526" y="-14809"/>
                  <a:pt x="11326761" y="0"/>
                </a:cubicBezTo>
                <a:cubicBezTo>
                  <a:pt x="11414400" y="820517"/>
                  <a:pt x="11254082" y="4527608"/>
                  <a:pt x="11326761" y="5987846"/>
                </a:cubicBezTo>
                <a:cubicBezTo>
                  <a:pt x="7509391" y="5939615"/>
                  <a:pt x="4579190" y="6072301"/>
                  <a:pt x="0" y="5987846"/>
                </a:cubicBezTo>
                <a:cubicBezTo>
                  <a:pt x="-38581" y="3603663"/>
                  <a:pt x="63341" y="1641435"/>
                  <a:pt x="0" y="0"/>
                </a:cubicBezTo>
                <a:close/>
              </a:path>
              <a:path w="11326761" h="5987846" fill="none" extrusionOk="0">
                <a:moveTo>
                  <a:pt x="4844342" y="-861052"/>
                </a:moveTo>
                <a:cubicBezTo>
                  <a:pt x="4755669" y="-933948"/>
                  <a:pt x="4620436" y="-968657"/>
                  <a:pt x="4543390" y="-1031287"/>
                </a:cubicBezTo>
                <a:cubicBezTo>
                  <a:pt x="4470290" y="-1036830"/>
                  <a:pt x="4364219" y="-1043695"/>
                  <a:pt x="4267810" y="-1065657"/>
                </a:cubicBezTo>
              </a:path>
              <a:path w="11326761" h="5987846" stroke="0" extrusionOk="0">
                <a:moveTo>
                  <a:pt x="0" y="0"/>
                </a:moveTo>
                <a:cubicBezTo>
                  <a:pt x="1722892" y="118645"/>
                  <a:pt x="7522607" y="116012"/>
                  <a:pt x="11326761" y="0"/>
                </a:cubicBezTo>
                <a:cubicBezTo>
                  <a:pt x="11193879" y="1682139"/>
                  <a:pt x="11411712" y="3951228"/>
                  <a:pt x="11326761" y="5987846"/>
                </a:cubicBezTo>
                <a:cubicBezTo>
                  <a:pt x="9400758" y="6122446"/>
                  <a:pt x="4201304" y="5830650"/>
                  <a:pt x="0" y="5987846"/>
                </a:cubicBezTo>
                <a:cubicBezTo>
                  <a:pt x="-20187" y="4394561"/>
                  <a:pt x="-152480" y="1018294"/>
                  <a:pt x="0" y="0"/>
                </a:cubicBezTo>
                <a:close/>
              </a:path>
              <a:path w="11326761" h="5987846" fill="none" stroke="0" extrusionOk="0">
                <a:moveTo>
                  <a:pt x="4844342" y="-861052"/>
                </a:moveTo>
                <a:cubicBezTo>
                  <a:pt x="4749059" y="-901477"/>
                  <a:pt x="4631315" y="-995652"/>
                  <a:pt x="4543390" y="-1031287"/>
                </a:cubicBezTo>
                <a:cubicBezTo>
                  <a:pt x="4426310" y="-1029094"/>
                  <a:pt x="4336463" y="-1082263"/>
                  <a:pt x="4267810" y="-1065657"/>
                </a:cubicBezTo>
              </a:path>
            </a:pathLst>
          </a:custGeom>
          <a:solidFill>
            <a:srgbClr val="FFC000"/>
          </a:solidFill>
          <a:ln w="38100">
            <a:solidFill>
              <a:schemeClr val="accent2">
                <a:lumMod val="50000"/>
              </a:schemeClr>
            </a:solidFill>
            <a:extLst>
              <a:ext uri="{C807C97D-BFC1-408E-A445-0C87EB9F89A2}">
                <ask:lineSketchStyleProps xmlns:ask="http://schemas.microsoft.com/office/drawing/2018/sketchyshapes" sd="1219033472">
                  <a:prstGeom prst="borderCallout2">
                    <a:avLst>
                      <a:gd name="adj1" fmla="val -14380"/>
                      <a:gd name="adj2" fmla="val 42769"/>
                      <a:gd name="adj3" fmla="val -17223"/>
                      <a:gd name="adj4" fmla="val 40112"/>
                      <a:gd name="adj5" fmla="val -17797"/>
                      <a:gd name="adj6" fmla="val 3767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6" name="Speech Bubble: Rectangle with Corners Rounded 5">
            <a:extLst>
              <a:ext uri="{FF2B5EF4-FFF2-40B4-BE49-F238E27FC236}">
                <a16:creationId xmlns:a16="http://schemas.microsoft.com/office/drawing/2014/main" id="{04673C9C-E9F5-E723-A668-BEED85275801}"/>
              </a:ext>
            </a:extLst>
          </p:cNvPr>
          <p:cNvSpPr/>
          <p:nvPr/>
        </p:nvSpPr>
        <p:spPr>
          <a:xfrm>
            <a:off x="7246581" y="3100941"/>
            <a:ext cx="1751259" cy="1661160"/>
          </a:xfrm>
          <a:custGeom>
            <a:avLst/>
            <a:gdLst>
              <a:gd name="connsiteX0" fmla="*/ 0 w 1751259"/>
              <a:gd name="connsiteY0" fmla="*/ 276866 h 1661160"/>
              <a:gd name="connsiteX1" fmla="*/ 276866 w 1751259"/>
              <a:gd name="connsiteY1" fmla="*/ 0 h 1661160"/>
              <a:gd name="connsiteX2" fmla="*/ 291877 w 1751259"/>
              <a:gd name="connsiteY2" fmla="*/ 0 h 1661160"/>
              <a:gd name="connsiteX3" fmla="*/ 291877 w 1751259"/>
              <a:gd name="connsiteY3" fmla="*/ 0 h 1661160"/>
              <a:gd name="connsiteX4" fmla="*/ 729691 w 1751259"/>
              <a:gd name="connsiteY4" fmla="*/ 0 h 1661160"/>
              <a:gd name="connsiteX5" fmla="*/ 1094595 w 1751259"/>
              <a:gd name="connsiteY5" fmla="*/ 0 h 1661160"/>
              <a:gd name="connsiteX6" fmla="*/ 1474393 w 1751259"/>
              <a:gd name="connsiteY6" fmla="*/ 0 h 1661160"/>
              <a:gd name="connsiteX7" fmla="*/ 1751259 w 1751259"/>
              <a:gd name="connsiteY7" fmla="*/ 276866 h 1661160"/>
              <a:gd name="connsiteX8" fmla="*/ 1751259 w 1751259"/>
              <a:gd name="connsiteY8" fmla="*/ 276860 h 1661160"/>
              <a:gd name="connsiteX9" fmla="*/ 1751259 w 1751259"/>
              <a:gd name="connsiteY9" fmla="*/ 276860 h 1661160"/>
              <a:gd name="connsiteX10" fmla="*/ 1751259 w 1751259"/>
              <a:gd name="connsiteY10" fmla="*/ 692150 h 1661160"/>
              <a:gd name="connsiteX11" fmla="*/ 1751259 w 1751259"/>
              <a:gd name="connsiteY11" fmla="*/ 1384294 h 1661160"/>
              <a:gd name="connsiteX12" fmla="*/ 1474393 w 1751259"/>
              <a:gd name="connsiteY12" fmla="*/ 1661160 h 1661160"/>
              <a:gd name="connsiteX13" fmla="*/ 1116936 w 1751259"/>
              <a:gd name="connsiteY13" fmla="*/ 1661160 h 1661160"/>
              <a:gd name="connsiteX14" fmla="*/ 729691 w 1751259"/>
              <a:gd name="connsiteY14" fmla="*/ 1661160 h 1661160"/>
              <a:gd name="connsiteX15" fmla="*/ 291877 w 1751259"/>
              <a:gd name="connsiteY15" fmla="*/ 1661160 h 1661160"/>
              <a:gd name="connsiteX16" fmla="*/ 291877 w 1751259"/>
              <a:gd name="connsiteY16" fmla="*/ 1661160 h 1661160"/>
              <a:gd name="connsiteX17" fmla="*/ 276866 w 1751259"/>
              <a:gd name="connsiteY17" fmla="*/ 1661160 h 1661160"/>
              <a:gd name="connsiteX18" fmla="*/ 0 w 1751259"/>
              <a:gd name="connsiteY18" fmla="*/ 1384294 h 1661160"/>
              <a:gd name="connsiteX19" fmla="*/ 0 w 1751259"/>
              <a:gd name="connsiteY19" fmla="*/ 692150 h 1661160"/>
              <a:gd name="connsiteX20" fmla="*/ -420985 w 1751259"/>
              <a:gd name="connsiteY20" fmla="*/ 146680 h 1661160"/>
              <a:gd name="connsiteX21" fmla="*/ 0 w 1751259"/>
              <a:gd name="connsiteY21" fmla="*/ 276860 h 1661160"/>
              <a:gd name="connsiteX22" fmla="*/ 0 w 1751259"/>
              <a:gd name="connsiteY22" fmla="*/ 276866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51259" h="1661160" fill="none" extrusionOk="0">
                <a:moveTo>
                  <a:pt x="0" y="276866"/>
                </a:moveTo>
                <a:cubicBezTo>
                  <a:pt x="16542" y="132939"/>
                  <a:pt x="119659" y="2507"/>
                  <a:pt x="276866" y="0"/>
                </a:cubicBezTo>
                <a:cubicBezTo>
                  <a:pt x="281047" y="68"/>
                  <a:pt x="288805" y="-320"/>
                  <a:pt x="291877" y="0"/>
                </a:cubicBezTo>
                <a:lnTo>
                  <a:pt x="291877" y="0"/>
                </a:lnTo>
                <a:cubicBezTo>
                  <a:pt x="402580" y="-13437"/>
                  <a:pt x="578348" y="-4964"/>
                  <a:pt x="729691" y="0"/>
                </a:cubicBezTo>
                <a:cubicBezTo>
                  <a:pt x="897733" y="-5795"/>
                  <a:pt x="964067" y="8335"/>
                  <a:pt x="1094595" y="0"/>
                </a:cubicBezTo>
                <a:cubicBezTo>
                  <a:pt x="1225123" y="-8335"/>
                  <a:pt x="1315153" y="4901"/>
                  <a:pt x="1474393" y="0"/>
                </a:cubicBezTo>
                <a:cubicBezTo>
                  <a:pt x="1651099" y="-12300"/>
                  <a:pt x="1744614" y="128431"/>
                  <a:pt x="1751259" y="276866"/>
                </a:cubicBezTo>
                <a:lnTo>
                  <a:pt x="1751259" y="276860"/>
                </a:lnTo>
                <a:lnTo>
                  <a:pt x="1751259" y="276860"/>
                </a:lnTo>
                <a:cubicBezTo>
                  <a:pt x="1737655" y="416338"/>
                  <a:pt x="1750385" y="544572"/>
                  <a:pt x="1751259" y="692150"/>
                </a:cubicBezTo>
                <a:cubicBezTo>
                  <a:pt x="1723106" y="869443"/>
                  <a:pt x="1737814" y="1080594"/>
                  <a:pt x="1751259" y="1384294"/>
                </a:cubicBezTo>
                <a:cubicBezTo>
                  <a:pt x="1717737" y="1544339"/>
                  <a:pt x="1646212" y="1667694"/>
                  <a:pt x="1474393" y="1661160"/>
                </a:cubicBezTo>
                <a:cubicBezTo>
                  <a:pt x="1351558" y="1672836"/>
                  <a:pt x="1280374" y="1670831"/>
                  <a:pt x="1116936" y="1661160"/>
                </a:cubicBezTo>
                <a:cubicBezTo>
                  <a:pt x="953498" y="1651489"/>
                  <a:pt x="874224" y="1661280"/>
                  <a:pt x="729691" y="1661160"/>
                </a:cubicBezTo>
                <a:cubicBezTo>
                  <a:pt x="541060" y="1643449"/>
                  <a:pt x="442224" y="1657244"/>
                  <a:pt x="291877" y="1661160"/>
                </a:cubicBezTo>
                <a:lnTo>
                  <a:pt x="291877" y="1661160"/>
                </a:lnTo>
                <a:cubicBezTo>
                  <a:pt x="285579" y="1660512"/>
                  <a:pt x="282640" y="1660663"/>
                  <a:pt x="276866" y="1661160"/>
                </a:cubicBezTo>
                <a:cubicBezTo>
                  <a:pt x="131706" y="1654098"/>
                  <a:pt x="30053" y="1521871"/>
                  <a:pt x="0" y="1384294"/>
                </a:cubicBezTo>
                <a:cubicBezTo>
                  <a:pt x="-9047" y="1061608"/>
                  <a:pt x="15175" y="887455"/>
                  <a:pt x="0" y="692150"/>
                </a:cubicBezTo>
                <a:cubicBezTo>
                  <a:pt x="-86424" y="560106"/>
                  <a:pt x="-316511" y="328895"/>
                  <a:pt x="-420985" y="146680"/>
                </a:cubicBezTo>
                <a:cubicBezTo>
                  <a:pt x="-251653" y="209199"/>
                  <a:pt x="-151868" y="229020"/>
                  <a:pt x="0" y="276860"/>
                </a:cubicBezTo>
                <a:lnTo>
                  <a:pt x="0" y="276866"/>
                </a:lnTo>
                <a:close/>
              </a:path>
              <a:path w="1751259" h="1661160" stroke="0" extrusionOk="0">
                <a:moveTo>
                  <a:pt x="0" y="276866"/>
                </a:moveTo>
                <a:cubicBezTo>
                  <a:pt x="-33493" y="115489"/>
                  <a:pt x="102349" y="-8025"/>
                  <a:pt x="276866" y="0"/>
                </a:cubicBezTo>
                <a:cubicBezTo>
                  <a:pt x="283450" y="-619"/>
                  <a:pt x="285440" y="-319"/>
                  <a:pt x="291877" y="0"/>
                </a:cubicBezTo>
                <a:lnTo>
                  <a:pt x="291877" y="0"/>
                </a:lnTo>
                <a:cubicBezTo>
                  <a:pt x="467486" y="-6663"/>
                  <a:pt x="559348" y="-21271"/>
                  <a:pt x="729691" y="0"/>
                </a:cubicBezTo>
                <a:cubicBezTo>
                  <a:pt x="817968" y="12898"/>
                  <a:pt x="991489" y="-2757"/>
                  <a:pt x="1109489" y="0"/>
                </a:cubicBezTo>
                <a:cubicBezTo>
                  <a:pt x="1227489" y="2757"/>
                  <a:pt x="1315427" y="-16394"/>
                  <a:pt x="1474393" y="0"/>
                </a:cubicBezTo>
                <a:cubicBezTo>
                  <a:pt x="1641321" y="-9980"/>
                  <a:pt x="1766537" y="97550"/>
                  <a:pt x="1751259" y="276866"/>
                </a:cubicBezTo>
                <a:lnTo>
                  <a:pt x="1751259" y="276860"/>
                </a:lnTo>
                <a:lnTo>
                  <a:pt x="1751259" y="276860"/>
                </a:lnTo>
                <a:cubicBezTo>
                  <a:pt x="1744470" y="375272"/>
                  <a:pt x="1738910" y="549634"/>
                  <a:pt x="1751259" y="692150"/>
                </a:cubicBezTo>
                <a:cubicBezTo>
                  <a:pt x="1780992" y="847467"/>
                  <a:pt x="1716922" y="1150655"/>
                  <a:pt x="1751259" y="1384294"/>
                </a:cubicBezTo>
                <a:cubicBezTo>
                  <a:pt x="1721976" y="1557749"/>
                  <a:pt x="1612017" y="1656063"/>
                  <a:pt x="1474393" y="1661160"/>
                </a:cubicBezTo>
                <a:cubicBezTo>
                  <a:pt x="1318959" y="1673075"/>
                  <a:pt x="1250344" y="1660891"/>
                  <a:pt x="1124383" y="1661160"/>
                </a:cubicBezTo>
                <a:cubicBezTo>
                  <a:pt x="998422" y="1661430"/>
                  <a:pt x="909032" y="1671013"/>
                  <a:pt x="729691" y="1661160"/>
                </a:cubicBezTo>
                <a:cubicBezTo>
                  <a:pt x="596482" y="1651266"/>
                  <a:pt x="451772" y="1679147"/>
                  <a:pt x="291877" y="1661160"/>
                </a:cubicBezTo>
                <a:lnTo>
                  <a:pt x="291877" y="1661160"/>
                </a:lnTo>
                <a:cubicBezTo>
                  <a:pt x="287176" y="1660701"/>
                  <a:pt x="279906" y="1661815"/>
                  <a:pt x="276866" y="1661160"/>
                </a:cubicBezTo>
                <a:cubicBezTo>
                  <a:pt x="129360" y="1659462"/>
                  <a:pt x="-8364" y="1539800"/>
                  <a:pt x="0" y="1384294"/>
                </a:cubicBezTo>
                <a:cubicBezTo>
                  <a:pt x="2421" y="1082248"/>
                  <a:pt x="17127" y="971379"/>
                  <a:pt x="0" y="692150"/>
                </a:cubicBezTo>
                <a:cubicBezTo>
                  <a:pt x="-95488" y="544091"/>
                  <a:pt x="-276484" y="389702"/>
                  <a:pt x="-420985" y="146680"/>
                </a:cubicBezTo>
                <a:cubicBezTo>
                  <a:pt x="-341782" y="189997"/>
                  <a:pt x="-94868" y="253348"/>
                  <a:pt x="0" y="276860"/>
                </a:cubicBezTo>
                <a:lnTo>
                  <a:pt x="0" y="276866"/>
                </a:lnTo>
                <a:close/>
              </a:path>
            </a:pathLst>
          </a:custGeom>
          <a:solidFill>
            <a:schemeClr val="accent3">
              <a:lumMod val="60000"/>
              <a:lumOff val="40000"/>
            </a:schemeClr>
          </a:solidFill>
          <a:ln>
            <a:extLst>
              <a:ext uri="{C807C97D-BFC1-408E-A445-0C87EB9F89A2}">
                <ask:lineSketchStyleProps xmlns:ask="http://schemas.microsoft.com/office/drawing/2018/sketchyshapes" sd="1788927970">
                  <a:prstGeom prst="wedgeRoundRectCallout">
                    <a:avLst>
                      <a:gd name="adj1" fmla="val -74039"/>
                      <a:gd name="adj2" fmla="val -41170"/>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peech Bubble: Rectangle with Corners Rounded 6">
            <a:extLst>
              <a:ext uri="{FF2B5EF4-FFF2-40B4-BE49-F238E27FC236}">
                <a16:creationId xmlns:a16="http://schemas.microsoft.com/office/drawing/2014/main" id="{A87905BF-C1EA-BC9C-0566-D7D3F71A59D2}"/>
              </a:ext>
            </a:extLst>
          </p:cNvPr>
          <p:cNvSpPr/>
          <p:nvPr/>
        </p:nvSpPr>
        <p:spPr>
          <a:xfrm>
            <a:off x="2646126" y="1246103"/>
            <a:ext cx="2835149" cy="1899136"/>
          </a:xfrm>
          <a:custGeom>
            <a:avLst/>
            <a:gdLst>
              <a:gd name="connsiteX0" fmla="*/ 0 w 2835149"/>
              <a:gd name="connsiteY0" fmla="*/ 316529 h 1899136"/>
              <a:gd name="connsiteX1" fmla="*/ 316529 w 2835149"/>
              <a:gd name="connsiteY1" fmla="*/ 0 h 1899136"/>
              <a:gd name="connsiteX2" fmla="*/ 998556 w 2835149"/>
              <a:gd name="connsiteY2" fmla="*/ 0 h 1899136"/>
              <a:gd name="connsiteX3" fmla="*/ 1653837 w 2835149"/>
              <a:gd name="connsiteY3" fmla="*/ 0 h 1899136"/>
              <a:gd name="connsiteX4" fmla="*/ 1653837 w 2835149"/>
              <a:gd name="connsiteY4" fmla="*/ 0 h 1899136"/>
              <a:gd name="connsiteX5" fmla="*/ 2015318 w 2835149"/>
              <a:gd name="connsiteY5" fmla="*/ 0 h 1899136"/>
              <a:gd name="connsiteX6" fmla="*/ 2362624 w 2835149"/>
              <a:gd name="connsiteY6" fmla="*/ 0 h 1899136"/>
              <a:gd name="connsiteX7" fmla="*/ 2518620 w 2835149"/>
              <a:gd name="connsiteY7" fmla="*/ 0 h 1899136"/>
              <a:gd name="connsiteX8" fmla="*/ 2835149 w 2835149"/>
              <a:gd name="connsiteY8" fmla="*/ 316529 h 1899136"/>
              <a:gd name="connsiteX9" fmla="*/ 2835149 w 2835149"/>
              <a:gd name="connsiteY9" fmla="*/ 696353 h 1899136"/>
              <a:gd name="connsiteX10" fmla="*/ 2835149 w 2835149"/>
              <a:gd name="connsiteY10" fmla="*/ 1107829 h 1899136"/>
              <a:gd name="connsiteX11" fmla="*/ 3072564 w 2835149"/>
              <a:gd name="connsiteY11" fmla="*/ 1392822 h 1899136"/>
              <a:gd name="connsiteX12" fmla="*/ 3340287 w 2835149"/>
              <a:gd name="connsiteY12" fmla="*/ 1714198 h 1899136"/>
              <a:gd name="connsiteX13" fmla="*/ 2835149 w 2835149"/>
              <a:gd name="connsiteY13" fmla="*/ 1582613 h 1899136"/>
              <a:gd name="connsiteX14" fmla="*/ 2835149 w 2835149"/>
              <a:gd name="connsiteY14" fmla="*/ 1582607 h 1899136"/>
              <a:gd name="connsiteX15" fmla="*/ 2518620 w 2835149"/>
              <a:gd name="connsiteY15" fmla="*/ 1899136 h 1899136"/>
              <a:gd name="connsiteX16" fmla="*/ 2362624 w 2835149"/>
              <a:gd name="connsiteY16" fmla="*/ 1899136 h 1899136"/>
              <a:gd name="connsiteX17" fmla="*/ 2001143 w 2835149"/>
              <a:gd name="connsiteY17" fmla="*/ 1899136 h 1899136"/>
              <a:gd name="connsiteX18" fmla="*/ 1653837 w 2835149"/>
              <a:gd name="connsiteY18" fmla="*/ 1899136 h 1899136"/>
              <a:gd name="connsiteX19" fmla="*/ 1653837 w 2835149"/>
              <a:gd name="connsiteY19" fmla="*/ 1899136 h 1899136"/>
              <a:gd name="connsiteX20" fmla="*/ 998556 w 2835149"/>
              <a:gd name="connsiteY20" fmla="*/ 1899136 h 1899136"/>
              <a:gd name="connsiteX21" fmla="*/ 316529 w 2835149"/>
              <a:gd name="connsiteY21" fmla="*/ 1899136 h 1899136"/>
              <a:gd name="connsiteX22" fmla="*/ 0 w 2835149"/>
              <a:gd name="connsiteY22" fmla="*/ 1582607 h 1899136"/>
              <a:gd name="connsiteX23" fmla="*/ 0 w 2835149"/>
              <a:gd name="connsiteY23" fmla="*/ 1582613 h 1899136"/>
              <a:gd name="connsiteX24" fmla="*/ 0 w 2835149"/>
              <a:gd name="connsiteY24" fmla="*/ 1107829 h 1899136"/>
              <a:gd name="connsiteX25" fmla="*/ 0 w 2835149"/>
              <a:gd name="connsiteY25" fmla="*/ 1107829 h 1899136"/>
              <a:gd name="connsiteX26" fmla="*/ 0 w 2835149"/>
              <a:gd name="connsiteY26" fmla="*/ 704266 h 1899136"/>
              <a:gd name="connsiteX27" fmla="*/ 0 w 2835149"/>
              <a:gd name="connsiteY27" fmla="*/ 316529 h 18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35149" h="1899136" fill="none" extrusionOk="0">
                <a:moveTo>
                  <a:pt x="0" y="316529"/>
                </a:moveTo>
                <a:cubicBezTo>
                  <a:pt x="-5035" y="110494"/>
                  <a:pt x="144993" y="2672"/>
                  <a:pt x="316529" y="0"/>
                </a:cubicBezTo>
                <a:cubicBezTo>
                  <a:pt x="552780" y="-9595"/>
                  <a:pt x="844133" y="6738"/>
                  <a:pt x="998556" y="0"/>
                </a:cubicBezTo>
                <a:cubicBezTo>
                  <a:pt x="1152979" y="-6738"/>
                  <a:pt x="1330664" y="32039"/>
                  <a:pt x="1653837" y="0"/>
                </a:cubicBezTo>
                <a:lnTo>
                  <a:pt x="1653837" y="0"/>
                </a:lnTo>
                <a:cubicBezTo>
                  <a:pt x="1751777" y="-14252"/>
                  <a:pt x="1896272" y="4050"/>
                  <a:pt x="2015318" y="0"/>
                </a:cubicBezTo>
                <a:cubicBezTo>
                  <a:pt x="2134364" y="-4050"/>
                  <a:pt x="2291014" y="9326"/>
                  <a:pt x="2362624" y="0"/>
                </a:cubicBezTo>
                <a:cubicBezTo>
                  <a:pt x="2433025" y="3258"/>
                  <a:pt x="2450789" y="6629"/>
                  <a:pt x="2518620" y="0"/>
                </a:cubicBezTo>
                <a:cubicBezTo>
                  <a:pt x="2694091" y="34908"/>
                  <a:pt x="2847059" y="110539"/>
                  <a:pt x="2835149" y="316529"/>
                </a:cubicBezTo>
                <a:cubicBezTo>
                  <a:pt x="2839325" y="473769"/>
                  <a:pt x="2852853" y="554505"/>
                  <a:pt x="2835149" y="696353"/>
                </a:cubicBezTo>
                <a:cubicBezTo>
                  <a:pt x="2817445" y="838201"/>
                  <a:pt x="2826343" y="921253"/>
                  <a:pt x="2835149" y="1107829"/>
                </a:cubicBezTo>
                <a:cubicBezTo>
                  <a:pt x="2892718" y="1195934"/>
                  <a:pt x="3020738" y="1335322"/>
                  <a:pt x="3072564" y="1392822"/>
                </a:cubicBezTo>
                <a:cubicBezTo>
                  <a:pt x="3124390" y="1450322"/>
                  <a:pt x="3275020" y="1648767"/>
                  <a:pt x="3340287" y="1714198"/>
                </a:cubicBezTo>
                <a:cubicBezTo>
                  <a:pt x="3192210" y="1696184"/>
                  <a:pt x="3037033" y="1634494"/>
                  <a:pt x="2835149" y="1582613"/>
                </a:cubicBezTo>
                <a:lnTo>
                  <a:pt x="2835149" y="1582607"/>
                </a:lnTo>
                <a:cubicBezTo>
                  <a:pt x="2832557" y="1716419"/>
                  <a:pt x="2681855" y="1863823"/>
                  <a:pt x="2518620" y="1899136"/>
                </a:cubicBezTo>
                <a:cubicBezTo>
                  <a:pt x="2470593" y="1895328"/>
                  <a:pt x="2420067" y="1901554"/>
                  <a:pt x="2362624" y="1899136"/>
                </a:cubicBezTo>
                <a:cubicBezTo>
                  <a:pt x="2285276" y="1894417"/>
                  <a:pt x="2112192" y="1914924"/>
                  <a:pt x="2001143" y="1899136"/>
                </a:cubicBezTo>
                <a:cubicBezTo>
                  <a:pt x="1890094" y="1883348"/>
                  <a:pt x="1820125" y="1895863"/>
                  <a:pt x="1653837" y="1899136"/>
                </a:cubicBezTo>
                <a:lnTo>
                  <a:pt x="1653837" y="1899136"/>
                </a:lnTo>
                <a:cubicBezTo>
                  <a:pt x="1465912" y="1929705"/>
                  <a:pt x="1294917" y="1900919"/>
                  <a:pt x="998556" y="1899136"/>
                </a:cubicBezTo>
                <a:cubicBezTo>
                  <a:pt x="702195" y="1897353"/>
                  <a:pt x="511200" y="1870564"/>
                  <a:pt x="316529" y="1899136"/>
                </a:cubicBezTo>
                <a:cubicBezTo>
                  <a:pt x="123681" y="1930389"/>
                  <a:pt x="17380" y="1757185"/>
                  <a:pt x="0" y="1582607"/>
                </a:cubicBezTo>
                <a:lnTo>
                  <a:pt x="0" y="1582613"/>
                </a:lnTo>
                <a:cubicBezTo>
                  <a:pt x="17998" y="1352223"/>
                  <a:pt x="4010" y="1304839"/>
                  <a:pt x="0" y="1107829"/>
                </a:cubicBezTo>
                <a:lnTo>
                  <a:pt x="0" y="1107829"/>
                </a:lnTo>
                <a:cubicBezTo>
                  <a:pt x="3879" y="906115"/>
                  <a:pt x="7343" y="785324"/>
                  <a:pt x="0" y="704266"/>
                </a:cubicBezTo>
                <a:cubicBezTo>
                  <a:pt x="-7343" y="623208"/>
                  <a:pt x="-5078" y="414118"/>
                  <a:pt x="0" y="316529"/>
                </a:cubicBezTo>
                <a:close/>
              </a:path>
              <a:path w="2835149" h="1899136" stroke="0" extrusionOk="0">
                <a:moveTo>
                  <a:pt x="0" y="316529"/>
                </a:moveTo>
                <a:cubicBezTo>
                  <a:pt x="-33943" y="133133"/>
                  <a:pt x="106849" y="-12949"/>
                  <a:pt x="316529" y="0"/>
                </a:cubicBezTo>
                <a:cubicBezTo>
                  <a:pt x="555936" y="5520"/>
                  <a:pt x="683793" y="23939"/>
                  <a:pt x="945064" y="0"/>
                </a:cubicBezTo>
                <a:cubicBezTo>
                  <a:pt x="1206336" y="-23939"/>
                  <a:pt x="1445580" y="18272"/>
                  <a:pt x="1653837" y="0"/>
                </a:cubicBezTo>
                <a:lnTo>
                  <a:pt x="1653837" y="0"/>
                </a:lnTo>
                <a:cubicBezTo>
                  <a:pt x="1816009" y="-11665"/>
                  <a:pt x="1865967" y="-10965"/>
                  <a:pt x="2001143" y="0"/>
                </a:cubicBezTo>
                <a:cubicBezTo>
                  <a:pt x="2136319" y="10965"/>
                  <a:pt x="2222600" y="-9754"/>
                  <a:pt x="2362624" y="0"/>
                </a:cubicBezTo>
                <a:cubicBezTo>
                  <a:pt x="2417879" y="-6501"/>
                  <a:pt x="2468541" y="7066"/>
                  <a:pt x="2518620" y="0"/>
                </a:cubicBezTo>
                <a:cubicBezTo>
                  <a:pt x="2665448" y="-13804"/>
                  <a:pt x="2844658" y="142386"/>
                  <a:pt x="2835149" y="316529"/>
                </a:cubicBezTo>
                <a:cubicBezTo>
                  <a:pt x="2829843" y="467932"/>
                  <a:pt x="2817648" y="536239"/>
                  <a:pt x="2835149" y="696353"/>
                </a:cubicBezTo>
                <a:cubicBezTo>
                  <a:pt x="2852650" y="856467"/>
                  <a:pt x="2825542" y="931056"/>
                  <a:pt x="2835149" y="1107829"/>
                </a:cubicBezTo>
                <a:cubicBezTo>
                  <a:pt x="2877275" y="1179195"/>
                  <a:pt x="3006453" y="1286899"/>
                  <a:pt x="3082667" y="1404950"/>
                </a:cubicBezTo>
                <a:cubicBezTo>
                  <a:pt x="3158881" y="1523001"/>
                  <a:pt x="3249564" y="1583644"/>
                  <a:pt x="3340287" y="1714198"/>
                </a:cubicBezTo>
                <a:cubicBezTo>
                  <a:pt x="3232760" y="1683522"/>
                  <a:pt x="3079855" y="1653512"/>
                  <a:pt x="2835149" y="1582613"/>
                </a:cubicBezTo>
                <a:lnTo>
                  <a:pt x="2835149" y="1582607"/>
                </a:lnTo>
                <a:cubicBezTo>
                  <a:pt x="2828451" y="1757729"/>
                  <a:pt x="2716153" y="1894620"/>
                  <a:pt x="2518620" y="1899136"/>
                </a:cubicBezTo>
                <a:cubicBezTo>
                  <a:pt x="2442922" y="1894433"/>
                  <a:pt x="2438855" y="1906777"/>
                  <a:pt x="2362624" y="1899136"/>
                </a:cubicBezTo>
                <a:cubicBezTo>
                  <a:pt x="2196611" y="1910970"/>
                  <a:pt x="2154333" y="1901894"/>
                  <a:pt x="2001143" y="1899136"/>
                </a:cubicBezTo>
                <a:cubicBezTo>
                  <a:pt x="1847953" y="1896378"/>
                  <a:pt x="1768908" y="1907862"/>
                  <a:pt x="1653837" y="1899136"/>
                </a:cubicBezTo>
                <a:lnTo>
                  <a:pt x="1653837" y="1899136"/>
                </a:lnTo>
                <a:cubicBezTo>
                  <a:pt x="1501267" y="1907794"/>
                  <a:pt x="1273085" y="1922583"/>
                  <a:pt x="998556" y="1899136"/>
                </a:cubicBezTo>
                <a:cubicBezTo>
                  <a:pt x="724027" y="1875689"/>
                  <a:pt x="538139" y="1875504"/>
                  <a:pt x="316529" y="1899136"/>
                </a:cubicBezTo>
                <a:cubicBezTo>
                  <a:pt x="102865" y="1907327"/>
                  <a:pt x="4155" y="1759677"/>
                  <a:pt x="0" y="1582607"/>
                </a:cubicBezTo>
                <a:lnTo>
                  <a:pt x="0" y="1582613"/>
                </a:lnTo>
                <a:cubicBezTo>
                  <a:pt x="-17964" y="1430787"/>
                  <a:pt x="-18026" y="1298873"/>
                  <a:pt x="0" y="1107829"/>
                </a:cubicBezTo>
                <a:lnTo>
                  <a:pt x="0" y="1107829"/>
                </a:lnTo>
                <a:cubicBezTo>
                  <a:pt x="-19677" y="997070"/>
                  <a:pt x="9086" y="839634"/>
                  <a:pt x="0" y="704266"/>
                </a:cubicBezTo>
                <a:cubicBezTo>
                  <a:pt x="-9086" y="568898"/>
                  <a:pt x="-3155" y="463353"/>
                  <a:pt x="0" y="316529"/>
                </a:cubicBezTo>
                <a:close/>
              </a:path>
            </a:pathLst>
          </a:custGeom>
          <a:solidFill>
            <a:srgbClr val="ABEE16"/>
          </a:solidFill>
          <a:ln>
            <a:extLst>
              <a:ext uri="{C807C97D-BFC1-408E-A445-0C87EB9F89A2}">
                <ask:lineSketchStyleProps xmlns:ask="http://schemas.microsoft.com/office/drawing/2018/sketchyshapes" sd="1788927970">
                  <a:prstGeom prst="wedgeRoundRectCallout">
                    <a:avLst>
                      <a:gd name="adj1" fmla="val 67817"/>
                      <a:gd name="adj2" fmla="val 40262"/>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Baby crawling with solid fill">
            <a:extLst>
              <a:ext uri="{FF2B5EF4-FFF2-40B4-BE49-F238E27FC236}">
                <a16:creationId xmlns:a16="http://schemas.microsoft.com/office/drawing/2014/main" id="{55CDAFED-754D-D29E-907E-0D7463FCB0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59496" y="2089501"/>
            <a:ext cx="828139" cy="828139"/>
          </a:xfrm>
          <a:prstGeom prst="rect">
            <a:avLst/>
          </a:prstGeom>
        </p:spPr>
      </p:pic>
      <p:pic>
        <p:nvPicPr>
          <p:cNvPr id="15" name="Graphic 14" descr="Man with solid fill">
            <a:extLst>
              <a:ext uri="{FF2B5EF4-FFF2-40B4-BE49-F238E27FC236}">
                <a16:creationId xmlns:a16="http://schemas.microsoft.com/office/drawing/2014/main" id="{0939BEF8-9093-1819-FC91-F567947EBF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6462" y="2908909"/>
            <a:ext cx="2514073" cy="2514073"/>
          </a:xfrm>
          <a:prstGeom prst="rect">
            <a:avLst/>
          </a:prstGeom>
        </p:spPr>
      </p:pic>
      <p:pic>
        <p:nvPicPr>
          <p:cNvPr id="18" name="Graphic 17" descr="Map with pin with solid fill">
            <a:extLst>
              <a:ext uri="{FF2B5EF4-FFF2-40B4-BE49-F238E27FC236}">
                <a16:creationId xmlns:a16="http://schemas.microsoft.com/office/drawing/2014/main" id="{C81BBC75-4F85-C85A-3818-852B04249B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79162" y="2089501"/>
            <a:ext cx="914400" cy="914400"/>
          </a:xfrm>
          <a:prstGeom prst="rect">
            <a:avLst/>
          </a:prstGeom>
        </p:spPr>
      </p:pic>
      <p:pic>
        <p:nvPicPr>
          <p:cNvPr id="23" name="Graphic 22" descr="Man with cane with solid fill">
            <a:extLst>
              <a:ext uri="{FF2B5EF4-FFF2-40B4-BE49-F238E27FC236}">
                <a16:creationId xmlns:a16="http://schemas.microsoft.com/office/drawing/2014/main" id="{3E7BCFD9-DF53-A41F-2593-DA2C4437B8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9496" y="1392897"/>
            <a:ext cx="757972" cy="757972"/>
          </a:xfrm>
          <a:prstGeom prst="rect">
            <a:avLst/>
          </a:prstGeom>
        </p:spPr>
      </p:pic>
      <p:pic>
        <p:nvPicPr>
          <p:cNvPr id="25" name="Graphic 24" descr="Run with solid fill">
            <a:extLst>
              <a:ext uri="{FF2B5EF4-FFF2-40B4-BE49-F238E27FC236}">
                <a16:creationId xmlns:a16="http://schemas.microsoft.com/office/drawing/2014/main" id="{4F29E318-E934-6FF5-D3D1-1057026FFA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81852" y="1392897"/>
            <a:ext cx="757971" cy="757971"/>
          </a:xfrm>
          <a:prstGeom prst="rect">
            <a:avLst/>
          </a:prstGeom>
        </p:spPr>
      </p:pic>
      <p:pic>
        <p:nvPicPr>
          <p:cNvPr id="29" name="Graphic 28" descr="Universal access with solid fill">
            <a:extLst>
              <a:ext uri="{FF2B5EF4-FFF2-40B4-BE49-F238E27FC236}">
                <a16:creationId xmlns:a16="http://schemas.microsoft.com/office/drawing/2014/main" id="{16F560FF-4EEE-9432-B55F-8231E5D5C1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07298" y="1179503"/>
            <a:ext cx="1123800" cy="1123800"/>
          </a:xfrm>
          <a:prstGeom prst="rect">
            <a:avLst/>
          </a:prstGeom>
        </p:spPr>
      </p:pic>
      <p:pic>
        <p:nvPicPr>
          <p:cNvPr id="30" name="Graphic 29" descr="Baby crawling with solid fill">
            <a:extLst>
              <a:ext uri="{FF2B5EF4-FFF2-40B4-BE49-F238E27FC236}">
                <a16:creationId xmlns:a16="http://schemas.microsoft.com/office/drawing/2014/main" id="{76BCDF2C-8C0C-BE02-85C7-59A060328F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38592" y="1968327"/>
            <a:ext cx="914400" cy="914400"/>
          </a:xfrm>
          <a:prstGeom prst="rect">
            <a:avLst/>
          </a:prstGeom>
        </p:spPr>
      </p:pic>
      <p:pic>
        <p:nvPicPr>
          <p:cNvPr id="36" name="Graphic 35" descr="Apple with solid fill">
            <a:extLst>
              <a:ext uri="{FF2B5EF4-FFF2-40B4-BE49-F238E27FC236}">
                <a16:creationId xmlns:a16="http://schemas.microsoft.com/office/drawing/2014/main" id="{668F9602-9082-4533-1E41-E2A2D112CB2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74421" y="3160704"/>
            <a:ext cx="770817" cy="770817"/>
          </a:xfrm>
          <a:prstGeom prst="rect">
            <a:avLst/>
          </a:prstGeom>
        </p:spPr>
      </p:pic>
      <p:pic>
        <p:nvPicPr>
          <p:cNvPr id="38" name="Graphic 37" descr="Brain in head with solid fill">
            <a:extLst>
              <a:ext uri="{FF2B5EF4-FFF2-40B4-BE49-F238E27FC236}">
                <a16:creationId xmlns:a16="http://schemas.microsoft.com/office/drawing/2014/main" id="{E850CFF9-BBC7-B1C6-5D01-A541FDFE8C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80309" y="3207807"/>
            <a:ext cx="728731" cy="728731"/>
          </a:xfrm>
          <a:prstGeom prst="rect">
            <a:avLst/>
          </a:prstGeom>
        </p:spPr>
      </p:pic>
      <p:pic>
        <p:nvPicPr>
          <p:cNvPr id="40" name="Graphic 39" descr="Bullseye with solid fill">
            <a:extLst>
              <a:ext uri="{FF2B5EF4-FFF2-40B4-BE49-F238E27FC236}">
                <a16:creationId xmlns:a16="http://schemas.microsoft.com/office/drawing/2014/main" id="{B00588CF-3D06-2432-4145-2ADF738A0EA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28617" y="3946986"/>
            <a:ext cx="741533" cy="741533"/>
          </a:xfrm>
          <a:prstGeom prst="rect">
            <a:avLst/>
          </a:prstGeom>
        </p:spPr>
      </p:pic>
      <p:pic>
        <p:nvPicPr>
          <p:cNvPr id="42" name="Graphic 41" descr="Clock with solid fill">
            <a:extLst>
              <a:ext uri="{FF2B5EF4-FFF2-40B4-BE49-F238E27FC236}">
                <a16:creationId xmlns:a16="http://schemas.microsoft.com/office/drawing/2014/main" id="{E1F9036F-E8DE-682E-B89C-DD5CA2825DF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629522" y="2098774"/>
            <a:ext cx="914400" cy="914400"/>
          </a:xfrm>
          <a:prstGeom prst="rect">
            <a:avLst/>
          </a:prstGeom>
        </p:spPr>
      </p:pic>
      <p:pic>
        <p:nvPicPr>
          <p:cNvPr id="44" name="Graphic 43" descr="Connections with solid fill">
            <a:extLst>
              <a:ext uri="{FF2B5EF4-FFF2-40B4-BE49-F238E27FC236}">
                <a16:creationId xmlns:a16="http://schemas.microsoft.com/office/drawing/2014/main" id="{294C4F0A-21EC-C16A-FB71-D8C2A13B9DB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351537" y="3881855"/>
            <a:ext cx="840877" cy="840877"/>
          </a:xfrm>
          <a:prstGeom prst="rect">
            <a:avLst/>
          </a:prstGeom>
        </p:spPr>
      </p:pic>
      <p:sp>
        <p:nvSpPr>
          <p:cNvPr id="45" name="Speech Bubble: Rectangle with Corners Rounded 44">
            <a:extLst>
              <a:ext uri="{FF2B5EF4-FFF2-40B4-BE49-F238E27FC236}">
                <a16:creationId xmlns:a16="http://schemas.microsoft.com/office/drawing/2014/main" id="{59FCE5CE-3892-8BA1-59F4-76D85A46A4F0}"/>
              </a:ext>
            </a:extLst>
          </p:cNvPr>
          <p:cNvSpPr/>
          <p:nvPr/>
        </p:nvSpPr>
        <p:spPr>
          <a:xfrm>
            <a:off x="2865864" y="4165945"/>
            <a:ext cx="1751259" cy="1113663"/>
          </a:xfrm>
          <a:custGeom>
            <a:avLst/>
            <a:gdLst>
              <a:gd name="connsiteX0" fmla="*/ 0 w 1751259"/>
              <a:gd name="connsiteY0" fmla="*/ 185614 h 1113663"/>
              <a:gd name="connsiteX1" fmla="*/ 185614 w 1751259"/>
              <a:gd name="connsiteY1" fmla="*/ 0 h 1113663"/>
              <a:gd name="connsiteX2" fmla="*/ 586872 w 1751259"/>
              <a:gd name="connsiteY2" fmla="*/ 0 h 1113663"/>
              <a:gd name="connsiteX3" fmla="*/ 1021568 w 1751259"/>
              <a:gd name="connsiteY3" fmla="*/ 0 h 1113663"/>
              <a:gd name="connsiteX4" fmla="*/ 1021568 w 1751259"/>
              <a:gd name="connsiteY4" fmla="*/ 0 h 1113663"/>
              <a:gd name="connsiteX5" fmla="*/ 1459383 w 1751259"/>
              <a:gd name="connsiteY5" fmla="*/ 0 h 1113663"/>
              <a:gd name="connsiteX6" fmla="*/ 1565645 w 1751259"/>
              <a:gd name="connsiteY6" fmla="*/ 0 h 1113663"/>
              <a:gd name="connsiteX7" fmla="*/ 1751259 w 1751259"/>
              <a:gd name="connsiteY7" fmla="*/ 185614 h 1113663"/>
              <a:gd name="connsiteX8" fmla="*/ 1751259 w 1751259"/>
              <a:gd name="connsiteY8" fmla="*/ 185611 h 1113663"/>
              <a:gd name="connsiteX9" fmla="*/ 2233009 w 1751259"/>
              <a:gd name="connsiteY9" fmla="*/ -172228 h 1113663"/>
              <a:gd name="connsiteX10" fmla="*/ 2660221 w 1751259"/>
              <a:gd name="connsiteY10" fmla="*/ -489556 h 1113663"/>
              <a:gd name="connsiteX11" fmla="*/ 3114702 w 1751259"/>
              <a:gd name="connsiteY11" fmla="*/ -827140 h 1113663"/>
              <a:gd name="connsiteX12" fmla="*/ 2687490 w 1751259"/>
              <a:gd name="connsiteY12" fmla="*/ -422575 h 1113663"/>
              <a:gd name="connsiteX13" fmla="*/ 2219374 w 1751259"/>
              <a:gd name="connsiteY13" fmla="*/ 20726 h 1113663"/>
              <a:gd name="connsiteX14" fmla="*/ 1751259 w 1751259"/>
              <a:gd name="connsiteY14" fmla="*/ 464026 h 1113663"/>
              <a:gd name="connsiteX15" fmla="*/ 1751259 w 1751259"/>
              <a:gd name="connsiteY15" fmla="*/ 928049 h 1113663"/>
              <a:gd name="connsiteX16" fmla="*/ 1565645 w 1751259"/>
              <a:gd name="connsiteY16" fmla="*/ 1113663 h 1113663"/>
              <a:gd name="connsiteX17" fmla="*/ 1459383 w 1751259"/>
              <a:gd name="connsiteY17" fmla="*/ 1113663 h 1113663"/>
              <a:gd name="connsiteX18" fmla="*/ 1021568 w 1751259"/>
              <a:gd name="connsiteY18" fmla="*/ 1113663 h 1113663"/>
              <a:gd name="connsiteX19" fmla="*/ 1021568 w 1751259"/>
              <a:gd name="connsiteY19" fmla="*/ 1113663 h 1113663"/>
              <a:gd name="connsiteX20" fmla="*/ 628670 w 1751259"/>
              <a:gd name="connsiteY20" fmla="*/ 1113663 h 1113663"/>
              <a:gd name="connsiteX21" fmla="*/ 185614 w 1751259"/>
              <a:gd name="connsiteY21" fmla="*/ 1113663 h 1113663"/>
              <a:gd name="connsiteX22" fmla="*/ 0 w 1751259"/>
              <a:gd name="connsiteY22" fmla="*/ 928049 h 1113663"/>
              <a:gd name="connsiteX23" fmla="*/ 0 w 1751259"/>
              <a:gd name="connsiteY23" fmla="*/ 464026 h 1113663"/>
              <a:gd name="connsiteX24" fmla="*/ 0 w 1751259"/>
              <a:gd name="connsiteY24" fmla="*/ 185611 h 1113663"/>
              <a:gd name="connsiteX25" fmla="*/ 0 w 1751259"/>
              <a:gd name="connsiteY25" fmla="*/ 185611 h 1113663"/>
              <a:gd name="connsiteX26" fmla="*/ 0 w 1751259"/>
              <a:gd name="connsiteY26" fmla="*/ 185614 h 111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51259" h="1113663" fill="none" extrusionOk="0">
                <a:moveTo>
                  <a:pt x="0" y="185614"/>
                </a:moveTo>
                <a:cubicBezTo>
                  <a:pt x="3321" y="84516"/>
                  <a:pt x="91324" y="-8388"/>
                  <a:pt x="185614" y="0"/>
                </a:cubicBezTo>
                <a:cubicBezTo>
                  <a:pt x="334807" y="-4532"/>
                  <a:pt x="401244" y="-1876"/>
                  <a:pt x="586872" y="0"/>
                </a:cubicBezTo>
                <a:cubicBezTo>
                  <a:pt x="772500" y="1876"/>
                  <a:pt x="808451" y="-1146"/>
                  <a:pt x="1021568" y="0"/>
                </a:cubicBezTo>
                <a:lnTo>
                  <a:pt x="1021568" y="0"/>
                </a:lnTo>
                <a:cubicBezTo>
                  <a:pt x="1119158" y="-6843"/>
                  <a:pt x="1300281" y="3438"/>
                  <a:pt x="1459383" y="0"/>
                </a:cubicBezTo>
                <a:cubicBezTo>
                  <a:pt x="1493111" y="2980"/>
                  <a:pt x="1527043" y="4384"/>
                  <a:pt x="1565645" y="0"/>
                </a:cubicBezTo>
                <a:cubicBezTo>
                  <a:pt x="1677306" y="-16359"/>
                  <a:pt x="1732700" y="87053"/>
                  <a:pt x="1751259" y="185614"/>
                </a:cubicBezTo>
                <a:lnTo>
                  <a:pt x="1751259" y="185611"/>
                </a:lnTo>
                <a:cubicBezTo>
                  <a:pt x="1872880" y="106722"/>
                  <a:pt x="2043717" y="-22425"/>
                  <a:pt x="2233009" y="-172228"/>
                </a:cubicBezTo>
                <a:cubicBezTo>
                  <a:pt x="2422302" y="-322031"/>
                  <a:pt x="2543102" y="-411149"/>
                  <a:pt x="2660221" y="-489556"/>
                </a:cubicBezTo>
                <a:cubicBezTo>
                  <a:pt x="2777340" y="-567963"/>
                  <a:pt x="2996752" y="-752444"/>
                  <a:pt x="3114702" y="-827140"/>
                </a:cubicBezTo>
                <a:cubicBezTo>
                  <a:pt x="2970716" y="-664428"/>
                  <a:pt x="2857499" y="-603449"/>
                  <a:pt x="2687490" y="-422575"/>
                </a:cubicBezTo>
                <a:cubicBezTo>
                  <a:pt x="2517481" y="-241701"/>
                  <a:pt x="2308279" y="-84986"/>
                  <a:pt x="2219374" y="20726"/>
                </a:cubicBezTo>
                <a:cubicBezTo>
                  <a:pt x="2130469" y="126438"/>
                  <a:pt x="1897744" y="354554"/>
                  <a:pt x="1751259" y="464026"/>
                </a:cubicBezTo>
                <a:cubicBezTo>
                  <a:pt x="1736046" y="608655"/>
                  <a:pt x="1757788" y="831742"/>
                  <a:pt x="1751259" y="928049"/>
                </a:cubicBezTo>
                <a:cubicBezTo>
                  <a:pt x="1750335" y="1015952"/>
                  <a:pt x="1660976" y="1091763"/>
                  <a:pt x="1565645" y="1113663"/>
                </a:cubicBezTo>
                <a:cubicBezTo>
                  <a:pt x="1516369" y="1111353"/>
                  <a:pt x="1504762" y="1114657"/>
                  <a:pt x="1459383" y="1113663"/>
                </a:cubicBezTo>
                <a:cubicBezTo>
                  <a:pt x="1361070" y="1094047"/>
                  <a:pt x="1195804" y="1107130"/>
                  <a:pt x="1021568" y="1113663"/>
                </a:cubicBezTo>
                <a:lnTo>
                  <a:pt x="1021568" y="1113663"/>
                </a:lnTo>
                <a:cubicBezTo>
                  <a:pt x="901169" y="1128779"/>
                  <a:pt x="744672" y="1104606"/>
                  <a:pt x="628670" y="1113663"/>
                </a:cubicBezTo>
                <a:cubicBezTo>
                  <a:pt x="512668" y="1122720"/>
                  <a:pt x="296262" y="1111027"/>
                  <a:pt x="185614" y="1113663"/>
                </a:cubicBezTo>
                <a:cubicBezTo>
                  <a:pt x="67495" y="1100589"/>
                  <a:pt x="4380" y="1024278"/>
                  <a:pt x="0" y="928049"/>
                </a:cubicBezTo>
                <a:cubicBezTo>
                  <a:pt x="4287" y="826040"/>
                  <a:pt x="-6583" y="615665"/>
                  <a:pt x="0" y="464026"/>
                </a:cubicBezTo>
                <a:cubicBezTo>
                  <a:pt x="2765" y="362999"/>
                  <a:pt x="-1737" y="292521"/>
                  <a:pt x="0" y="185611"/>
                </a:cubicBezTo>
                <a:lnTo>
                  <a:pt x="0" y="185611"/>
                </a:lnTo>
                <a:lnTo>
                  <a:pt x="0" y="185614"/>
                </a:lnTo>
                <a:close/>
              </a:path>
              <a:path w="1751259" h="1113663" stroke="0" extrusionOk="0">
                <a:moveTo>
                  <a:pt x="0" y="185614"/>
                </a:moveTo>
                <a:cubicBezTo>
                  <a:pt x="-19678" y="78126"/>
                  <a:pt x="62958" y="-7481"/>
                  <a:pt x="185614" y="0"/>
                </a:cubicBezTo>
                <a:cubicBezTo>
                  <a:pt x="346308" y="-3971"/>
                  <a:pt x="423405" y="10398"/>
                  <a:pt x="578512" y="0"/>
                </a:cubicBezTo>
                <a:cubicBezTo>
                  <a:pt x="733619" y="-10398"/>
                  <a:pt x="852934" y="11338"/>
                  <a:pt x="1021568" y="0"/>
                </a:cubicBezTo>
                <a:lnTo>
                  <a:pt x="1021568" y="0"/>
                </a:lnTo>
                <a:cubicBezTo>
                  <a:pt x="1225702" y="15787"/>
                  <a:pt x="1321823" y="20805"/>
                  <a:pt x="1459383" y="0"/>
                </a:cubicBezTo>
                <a:cubicBezTo>
                  <a:pt x="1496695" y="-2325"/>
                  <a:pt x="1533923" y="1563"/>
                  <a:pt x="1565645" y="0"/>
                </a:cubicBezTo>
                <a:cubicBezTo>
                  <a:pt x="1679859" y="-8331"/>
                  <a:pt x="1760968" y="66321"/>
                  <a:pt x="1751259" y="185614"/>
                </a:cubicBezTo>
                <a:lnTo>
                  <a:pt x="1751259" y="185611"/>
                </a:lnTo>
                <a:cubicBezTo>
                  <a:pt x="1906441" y="79793"/>
                  <a:pt x="2093090" y="-51078"/>
                  <a:pt x="2219374" y="-162100"/>
                </a:cubicBezTo>
                <a:cubicBezTo>
                  <a:pt x="2345658" y="-273122"/>
                  <a:pt x="2479392" y="-330335"/>
                  <a:pt x="2632952" y="-469301"/>
                </a:cubicBezTo>
                <a:cubicBezTo>
                  <a:pt x="2786512" y="-608268"/>
                  <a:pt x="3003813" y="-766613"/>
                  <a:pt x="3114702" y="-827140"/>
                </a:cubicBezTo>
                <a:cubicBezTo>
                  <a:pt x="2982129" y="-694303"/>
                  <a:pt x="2769302" y="-534003"/>
                  <a:pt x="2673855" y="-409663"/>
                </a:cubicBezTo>
                <a:cubicBezTo>
                  <a:pt x="2578409" y="-285323"/>
                  <a:pt x="2388442" y="-104442"/>
                  <a:pt x="2219374" y="20726"/>
                </a:cubicBezTo>
                <a:cubicBezTo>
                  <a:pt x="2050306" y="145894"/>
                  <a:pt x="1888759" y="327755"/>
                  <a:pt x="1751259" y="464026"/>
                </a:cubicBezTo>
                <a:cubicBezTo>
                  <a:pt x="1774230" y="647930"/>
                  <a:pt x="1762078" y="736624"/>
                  <a:pt x="1751259" y="928049"/>
                </a:cubicBezTo>
                <a:cubicBezTo>
                  <a:pt x="1740209" y="1025831"/>
                  <a:pt x="1673209" y="1118150"/>
                  <a:pt x="1565645" y="1113663"/>
                </a:cubicBezTo>
                <a:cubicBezTo>
                  <a:pt x="1540830" y="1116781"/>
                  <a:pt x="1487676" y="1116000"/>
                  <a:pt x="1459383" y="1113663"/>
                </a:cubicBezTo>
                <a:cubicBezTo>
                  <a:pt x="1260886" y="1124561"/>
                  <a:pt x="1123835" y="1096414"/>
                  <a:pt x="1021568" y="1113663"/>
                </a:cubicBezTo>
                <a:lnTo>
                  <a:pt x="1021568" y="1113663"/>
                </a:lnTo>
                <a:cubicBezTo>
                  <a:pt x="847972" y="1105044"/>
                  <a:pt x="727420" y="1118177"/>
                  <a:pt x="611951" y="1113663"/>
                </a:cubicBezTo>
                <a:cubicBezTo>
                  <a:pt x="496482" y="1109149"/>
                  <a:pt x="370782" y="1108845"/>
                  <a:pt x="185614" y="1113663"/>
                </a:cubicBezTo>
                <a:cubicBezTo>
                  <a:pt x="63615" y="1117772"/>
                  <a:pt x="20198" y="1041528"/>
                  <a:pt x="0" y="928049"/>
                </a:cubicBezTo>
                <a:cubicBezTo>
                  <a:pt x="12601" y="704966"/>
                  <a:pt x="14590" y="675823"/>
                  <a:pt x="0" y="464026"/>
                </a:cubicBezTo>
                <a:cubicBezTo>
                  <a:pt x="838" y="369335"/>
                  <a:pt x="-6306" y="314779"/>
                  <a:pt x="0" y="185611"/>
                </a:cubicBezTo>
                <a:lnTo>
                  <a:pt x="0" y="185611"/>
                </a:lnTo>
                <a:lnTo>
                  <a:pt x="0" y="185614"/>
                </a:lnTo>
                <a:close/>
              </a:path>
            </a:pathLst>
          </a:custGeom>
          <a:solidFill>
            <a:schemeClr val="accent6"/>
          </a:solidFill>
          <a:ln>
            <a:extLst>
              <a:ext uri="{C807C97D-BFC1-408E-A445-0C87EB9F89A2}">
                <ask:lineSketchStyleProps xmlns:ask="http://schemas.microsoft.com/office/drawing/2018/sketchyshapes" sd="1788927970">
                  <a:prstGeom prst="wedgeRoundRectCallout">
                    <a:avLst>
                      <a:gd name="adj1" fmla="val 127855"/>
                      <a:gd name="adj2" fmla="val -124272"/>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Graphic 46" descr="Books with solid fill">
            <a:extLst>
              <a:ext uri="{FF2B5EF4-FFF2-40B4-BE49-F238E27FC236}">
                <a16:creationId xmlns:a16="http://schemas.microsoft.com/office/drawing/2014/main" id="{FE063F87-D502-F8FF-D7A9-2C9C055E5E0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785576" y="4306958"/>
            <a:ext cx="831547" cy="831547"/>
          </a:xfrm>
          <a:prstGeom prst="rect">
            <a:avLst/>
          </a:prstGeom>
        </p:spPr>
      </p:pic>
      <p:pic>
        <p:nvPicPr>
          <p:cNvPr id="49" name="Graphic 48" descr="Business Growth with solid fill">
            <a:extLst>
              <a:ext uri="{FF2B5EF4-FFF2-40B4-BE49-F238E27FC236}">
                <a16:creationId xmlns:a16="http://schemas.microsoft.com/office/drawing/2014/main" id="{9869C166-9EDA-BB8C-565E-12755D043F4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7452" y="4165855"/>
            <a:ext cx="914400" cy="914400"/>
          </a:xfrm>
          <a:prstGeom prst="rect">
            <a:avLst/>
          </a:prstGeom>
        </p:spPr>
      </p:pic>
    </p:spTree>
    <p:extLst>
      <p:ext uri="{BB962C8B-B14F-4D97-AF65-F5344CB8AC3E}">
        <p14:creationId xmlns:p14="http://schemas.microsoft.com/office/powerpoint/2010/main" val="2246600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p:cTn id="66" dur="500" fill="hold"/>
                                        <p:tgtEl>
                                          <p:spTgt spid="45"/>
                                        </p:tgtEl>
                                        <p:attrNameLst>
                                          <p:attrName>ppt_w</p:attrName>
                                        </p:attrNameLst>
                                      </p:cBhvr>
                                      <p:tavLst>
                                        <p:tav tm="0">
                                          <p:val>
                                            <p:fltVal val="0"/>
                                          </p:val>
                                        </p:tav>
                                        <p:tav tm="100000">
                                          <p:val>
                                            <p:strVal val="#ppt_w"/>
                                          </p:val>
                                        </p:tav>
                                      </p:tavLst>
                                    </p:anim>
                                    <p:anim calcmode="lin" valueType="num">
                                      <p:cBhvr>
                                        <p:cTn id="67" dur="500" fill="hold"/>
                                        <p:tgtEl>
                                          <p:spTgt spid="45"/>
                                        </p:tgtEl>
                                        <p:attrNameLst>
                                          <p:attrName>ppt_h</p:attrName>
                                        </p:attrNameLst>
                                      </p:cBhvr>
                                      <p:tavLst>
                                        <p:tav tm="0">
                                          <p:val>
                                            <p:fltVal val="0"/>
                                          </p:val>
                                        </p:tav>
                                        <p:tav tm="100000">
                                          <p:val>
                                            <p:strVal val="#ppt_h"/>
                                          </p:val>
                                        </p:tav>
                                      </p:tavLst>
                                    </p:anim>
                                    <p:animEffect transition="in" filter="fade">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19215DEE-2AE8-5530-9AA4-BDE153CB2776}"/>
            </a:ext>
          </a:extLst>
        </p:cNvPr>
        <p:cNvGrpSpPr/>
        <p:nvPr/>
      </p:nvGrpSpPr>
      <p:grpSpPr>
        <a:xfrm>
          <a:off x="0" y="0"/>
          <a:ext cx="0" cy="0"/>
          <a:chOff x="0" y="0"/>
          <a:chExt cx="0" cy="0"/>
        </a:xfrm>
      </p:grpSpPr>
      <p:pic>
        <p:nvPicPr>
          <p:cNvPr id="11" name="Picture 10" descr="A yellow cover with a yellow background&#10;&#10;AI-generated content may be incorrect.">
            <a:extLst>
              <a:ext uri="{FF2B5EF4-FFF2-40B4-BE49-F238E27FC236}">
                <a16:creationId xmlns:a16="http://schemas.microsoft.com/office/drawing/2014/main" id="{1ABE14C3-6DF3-934A-664D-021D70DE39AD}"/>
              </a:ext>
            </a:extLst>
          </p:cNvPr>
          <p:cNvPicPr>
            <a:picLocks noChangeAspect="1"/>
          </p:cNvPicPr>
          <p:nvPr/>
        </p:nvPicPr>
        <p:blipFill>
          <a:blip r:embed="rId2">
            <a:extLst>
              <a:ext uri="{28A0092B-C50C-407E-A947-70E740481C1C}">
                <a14:useLocalDpi xmlns:a14="http://schemas.microsoft.com/office/drawing/2010/main" val="0"/>
              </a:ext>
            </a:extLst>
          </a:blip>
          <a:srcRect l="19593" t="5161" r="16899" b="53979"/>
          <a:stretch>
            <a:fillRect/>
          </a:stretch>
        </p:blipFill>
        <p:spPr>
          <a:xfrm rot="10800000">
            <a:off x="14101635" y="1090793"/>
            <a:ext cx="5407586" cy="4670189"/>
          </a:xfrm>
          <a:prstGeom prst="rect">
            <a:avLst/>
          </a:prstGeom>
          <a:ln>
            <a:noFill/>
          </a:ln>
          <a:effectLst>
            <a:outerShdw blurRad="292100" dist="139700" dir="2700000" algn="tl" rotWithShape="0">
              <a:srgbClr val="333333">
                <a:alpha val="65000"/>
              </a:srgbClr>
            </a:outerShdw>
          </a:effectLst>
        </p:spPr>
      </p:pic>
      <p:pic>
        <p:nvPicPr>
          <p:cNvPr id="14" name="Picture 13" descr="A box with a picture of smoke coming out of it&#10;&#10;AI-generated content may be incorrect.">
            <a:extLst>
              <a:ext uri="{FF2B5EF4-FFF2-40B4-BE49-F238E27FC236}">
                <a16:creationId xmlns:a16="http://schemas.microsoft.com/office/drawing/2014/main" id="{EEADD213-0C0C-2CE3-BF4D-AC34E46447C9}"/>
              </a:ext>
            </a:extLst>
          </p:cNvPr>
          <p:cNvPicPr>
            <a:picLocks noChangeAspect="1"/>
          </p:cNvPicPr>
          <p:nvPr/>
        </p:nvPicPr>
        <p:blipFill>
          <a:blip r:embed="rId3">
            <a:extLst>
              <a:ext uri="{28A0092B-C50C-407E-A947-70E740481C1C}">
                <a14:useLocalDpi xmlns:a14="http://schemas.microsoft.com/office/drawing/2010/main" val="0"/>
              </a:ext>
            </a:extLst>
          </a:blip>
          <a:srcRect l="20391" t="22366" r="21811" b="28602"/>
          <a:stretch>
            <a:fillRect/>
          </a:stretch>
        </p:blipFill>
        <p:spPr>
          <a:xfrm>
            <a:off x="14101635" y="962908"/>
            <a:ext cx="4104968" cy="4925961"/>
          </a:xfrm>
          <a:prstGeom prst="rect">
            <a:avLst/>
          </a:prstGeom>
          <a:ln>
            <a:noFill/>
          </a:ln>
          <a:effectLst>
            <a:outerShdw blurRad="292100" dist="139700" dir="2700000" algn="tl" rotWithShape="0">
              <a:srgbClr val="333333">
                <a:alpha val="65000"/>
              </a:srgbClr>
            </a:outerShdw>
          </a:effectLst>
        </p:spPr>
      </p:pic>
      <p:pic>
        <p:nvPicPr>
          <p:cNvPr id="16" name="Picture 15" descr="A painting of a city&#10;&#10;AI-generated content may be incorrect.">
            <a:extLst>
              <a:ext uri="{FF2B5EF4-FFF2-40B4-BE49-F238E27FC236}">
                <a16:creationId xmlns:a16="http://schemas.microsoft.com/office/drawing/2014/main" id="{43530719-CFE5-F9C5-0409-3002495FAE14}"/>
              </a:ext>
            </a:extLst>
          </p:cNvPr>
          <p:cNvPicPr>
            <a:picLocks noChangeAspect="1"/>
          </p:cNvPicPr>
          <p:nvPr/>
        </p:nvPicPr>
        <p:blipFill>
          <a:blip r:embed="rId4">
            <a:extLst>
              <a:ext uri="{28A0092B-C50C-407E-A947-70E740481C1C}">
                <a14:useLocalDpi xmlns:a14="http://schemas.microsoft.com/office/drawing/2010/main" val="0"/>
              </a:ext>
            </a:extLst>
          </a:blip>
          <a:srcRect l="12267" t="15003" r="11683" b="17420"/>
          <a:stretch>
            <a:fillRect/>
          </a:stretch>
        </p:blipFill>
        <p:spPr>
          <a:xfrm>
            <a:off x="14101635" y="1148635"/>
            <a:ext cx="6400800" cy="4634471"/>
          </a:xfrm>
          <a:prstGeom prst="rect">
            <a:avLst/>
          </a:prstGeom>
          <a:ln>
            <a:noFill/>
          </a:ln>
          <a:effectLst>
            <a:outerShdw blurRad="292100" dist="139700" dir="2700000" algn="tl" rotWithShape="0">
              <a:srgbClr val="333333">
                <a:alpha val="65000"/>
              </a:srgbClr>
            </a:outerShdw>
          </a:effectLst>
        </p:spPr>
      </p:pic>
      <p:pic>
        <p:nvPicPr>
          <p:cNvPr id="30" name="Graphic 29" descr="Baby crawling with solid fill">
            <a:extLst>
              <a:ext uri="{FF2B5EF4-FFF2-40B4-BE49-F238E27FC236}">
                <a16:creationId xmlns:a16="http://schemas.microsoft.com/office/drawing/2014/main" id="{E5F4E07A-EABB-5106-7611-129425325A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38592" y="1968327"/>
            <a:ext cx="914400" cy="914400"/>
          </a:xfrm>
          <a:prstGeom prst="rect">
            <a:avLst/>
          </a:prstGeom>
        </p:spPr>
      </p:pic>
    </p:spTree>
    <p:extLst>
      <p:ext uri="{BB962C8B-B14F-4D97-AF65-F5344CB8AC3E}">
        <p14:creationId xmlns:p14="http://schemas.microsoft.com/office/powerpoint/2010/main" val="4137733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60209E-18 L -0.90533 0.01227 " pathEditMode="relative" rAng="0" ptsTypes="AA">
                                      <p:cBhvr>
                                        <p:cTn id="6" dur="2000" fill="hold"/>
                                        <p:tgtEl>
                                          <p:spTgt spid="11"/>
                                        </p:tgtEl>
                                        <p:attrNameLst>
                                          <p:attrName>ppt_x</p:attrName>
                                          <p:attrName>ppt_y</p:attrName>
                                        </p:attrNameLst>
                                      </p:cBhvr>
                                      <p:rCtr x="-45273" y="60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90534 0.01227 L -1.83438 0.01065 " pathEditMode="relative" rAng="0" ptsTypes="AA">
                                      <p:cBhvr>
                                        <p:cTn id="10" dur="2000" fill="hold"/>
                                        <p:tgtEl>
                                          <p:spTgt spid="11"/>
                                        </p:tgtEl>
                                        <p:attrNameLst>
                                          <p:attrName>ppt_x</p:attrName>
                                          <p:attrName>ppt_y</p:attrName>
                                        </p:attrNameLst>
                                      </p:cBhvr>
                                      <p:rCtr x="-46458" y="-9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6.25E-7 -4.07407E-6 L -0.90703 -0.00532 " pathEditMode="relative" rAng="0" ptsTypes="AA">
                                      <p:cBhvr>
                                        <p:cTn id="14" dur="2000" fill="hold"/>
                                        <p:tgtEl>
                                          <p:spTgt spid="16"/>
                                        </p:tgtEl>
                                        <p:attrNameLst>
                                          <p:attrName>ppt_x</p:attrName>
                                          <p:attrName>ppt_y</p:attrName>
                                        </p:attrNameLst>
                                      </p:cBhvr>
                                      <p:rCtr x="-45352" y="-27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90703 -0.00532 L -1.91055 -0.00532 " pathEditMode="relative" rAng="0" ptsTypes="AA">
                                      <p:cBhvr>
                                        <p:cTn id="18" dur="2000" fill="hold"/>
                                        <p:tgtEl>
                                          <p:spTgt spid="16"/>
                                        </p:tgtEl>
                                        <p:attrNameLst>
                                          <p:attrName>ppt_x</p:attrName>
                                          <p:attrName>ppt_y</p:attrName>
                                        </p:attrNameLst>
                                      </p:cBhvr>
                                      <p:rCtr x="-50182" y="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 2.96296E-6 L -0.80781 0.00046 " pathEditMode="relative" rAng="0" ptsTypes="AA">
                                      <p:cBhvr>
                                        <p:cTn id="22" dur="2000" fill="hold"/>
                                        <p:tgtEl>
                                          <p:spTgt spid="14"/>
                                        </p:tgtEl>
                                        <p:attrNameLst>
                                          <p:attrName>ppt_x</p:attrName>
                                          <p:attrName>ppt_y</p:attrName>
                                        </p:attrNameLst>
                                      </p:cBhvr>
                                      <p:rCtr x="-40365" y="2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80781 0.00046 L -1.61771 0.00046 " pathEditMode="relative" rAng="0" ptsTypes="AA">
                                      <p:cBhvr>
                                        <p:cTn id="26" dur="2000" fill="hold"/>
                                        <p:tgtEl>
                                          <p:spTgt spid="14"/>
                                        </p:tgtEl>
                                        <p:attrNameLst>
                                          <p:attrName>ppt_x</p:attrName>
                                          <p:attrName>ppt_y</p:attrName>
                                        </p:attrNameLst>
                                      </p:cBhvr>
                                      <p:rCtr x="-40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09F11D42-2E3B-6603-6A36-81C9A01832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55FBDE-6D71-8C24-26FD-4DFB8EA8CBE7}"/>
              </a:ext>
            </a:extLst>
          </p:cNvPr>
          <p:cNvSpPr txBox="1"/>
          <p:nvPr/>
        </p:nvSpPr>
        <p:spPr>
          <a:xfrm>
            <a:off x="2168013" y="383458"/>
            <a:ext cx="7565923" cy="369332"/>
          </a:xfrm>
          <a:prstGeom prst="rect">
            <a:avLst/>
          </a:prstGeom>
          <a:noFill/>
        </p:spPr>
        <p:txBody>
          <a:bodyPr wrap="square" rtlCol="0">
            <a:spAutoFit/>
          </a:bodyPr>
          <a:lstStyle/>
          <a:p>
            <a:pPr algn="ctr"/>
            <a:r>
              <a:rPr lang="fa-IR" b="1" dirty="0">
                <a:latin typeface="Vazir" panose="020B0603030804020204" pitchFamily="34" charset="-78"/>
                <a:cs typeface="Vazir" panose="020B0603030804020204" pitchFamily="34" charset="-78"/>
              </a:rPr>
              <a:t>فرایند تولید محصول در مجموعه بازی های زیبای سرزمین من</a:t>
            </a:r>
            <a:endParaRPr lang="en-US" b="1" dirty="0">
              <a:latin typeface="Vazir" panose="020B0603030804020204" pitchFamily="34" charset="-78"/>
              <a:cs typeface="Vazir" panose="020B0603030804020204" pitchFamily="34" charset="-78"/>
            </a:endParaRPr>
          </a:p>
        </p:txBody>
      </p:sp>
      <p:cxnSp>
        <p:nvCxnSpPr>
          <p:cNvPr id="18" name="Straight Connector 17">
            <a:extLst>
              <a:ext uri="{FF2B5EF4-FFF2-40B4-BE49-F238E27FC236}">
                <a16:creationId xmlns:a16="http://schemas.microsoft.com/office/drawing/2014/main" id="{3768F1F4-B97A-07C6-E146-4CAC3EF412D4}"/>
              </a:ext>
            </a:extLst>
          </p:cNvPr>
          <p:cNvCxnSpPr/>
          <p:nvPr/>
        </p:nvCxnSpPr>
        <p:spPr>
          <a:xfrm>
            <a:off x="9505850" y="3325476"/>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6ADABFE-BF62-B480-E634-3270B0F1B29A}"/>
              </a:ext>
            </a:extLst>
          </p:cNvPr>
          <p:cNvCxnSpPr/>
          <p:nvPr/>
        </p:nvCxnSpPr>
        <p:spPr>
          <a:xfrm>
            <a:off x="7836324" y="3325476"/>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9391ED5-42AF-5A52-5A30-0DD25F127149}"/>
              </a:ext>
            </a:extLst>
          </p:cNvPr>
          <p:cNvCxnSpPr/>
          <p:nvPr/>
        </p:nvCxnSpPr>
        <p:spPr>
          <a:xfrm>
            <a:off x="6154958" y="3327552"/>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D0A18CE-B67A-53CB-7511-3D93DFA1A677}"/>
              </a:ext>
            </a:extLst>
          </p:cNvPr>
          <p:cNvCxnSpPr/>
          <p:nvPr/>
        </p:nvCxnSpPr>
        <p:spPr>
          <a:xfrm>
            <a:off x="4522440" y="3331038"/>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89D9D21-3D7A-356D-8320-3C6F8C55BF02}"/>
              </a:ext>
            </a:extLst>
          </p:cNvPr>
          <p:cNvCxnSpPr/>
          <p:nvPr/>
        </p:nvCxnSpPr>
        <p:spPr>
          <a:xfrm>
            <a:off x="2852913" y="3331038"/>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FE5CD03-5454-372D-9263-B95F7A668347}"/>
              </a:ext>
            </a:extLst>
          </p:cNvPr>
          <p:cNvCxnSpPr/>
          <p:nvPr/>
        </p:nvCxnSpPr>
        <p:spPr>
          <a:xfrm>
            <a:off x="1171548" y="3333115"/>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81435D12-AC2E-8066-C574-E050AF455AED}"/>
              </a:ext>
            </a:extLst>
          </p:cNvPr>
          <p:cNvGrpSpPr/>
          <p:nvPr/>
        </p:nvGrpSpPr>
        <p:grpSpPr>
          <a:xfrm>
            <a:off x="8561924" y="1873902"/>
            <a:ext cx="1779389" cy="2424989"/>
            <a:chOff x="8561924" y="1873902"/>
            <a:chExt cx="1779389" cy="2424989"/>
          </a:xfrm>
        </p:grpSpPr>
        <p:grpSp>
          <p:nvGrpSpPr>
            <p:cNvPr id="19" name="Group 18">
              <a:extLst>
                <a:ext uri="{FF2B5EF4-FFF2-40B4-BE49-F238E27FC236}">
                  <a16:creationId xmlns:a16="http://schemas.microsoft.com/office/drawing/2014/main" id="{CE916778-1D39-D554-7FF0-421FDFA3D975}"/>
                </a:ext>
              </a:extLst>
            </p:cNvPr>
            <p:cNvGrpSpPr/>
            <p:nvPr/>
          </p:nvGrpSpPr>
          <p:grpSpPr>
            <a:xfrm>
              <a:off x="9365301" y="3243429"/>
              <a:ext cx="164094" cy="164094"/>
              <a:chOff x="3855819" y="4248152"/>
              <a:chExt cx="211094" cy="211094"/>
            </a:xfrm>
          </p:grpSpPr>
          <p:sp>
            <p:nvSpPr>
              <p:cNvPr id="20" name="Oval 19">
                <a:extLst>
                  <a:ext uri="{FF2B5EF4-FFF2-40B4-BE49-F238E27FC236}">
                    <a16:creationId xmlns:a16="http://schemas.microsoft.com/office/drawing/2014/main" id="{EF883B4E-A7C2-79FA-7AFC-FD016269F5D1}"/>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E435AA8-4F14-8857-F8B5-8D84DED16E5C}"/>
                  </a:ext>
                </a:extLst>
              </p:cNvPr>
              <p:cNvSpPr/>
              <p:nvPr/>
            </p:nvSpPr>
            <p:spPr>
              <a:xfrm>
                <a:off x="3886107" y="4278440"/>
                <a:ext cx="150518" cy="150518"/>
              </a:xfrm>
              <a:prstGeom prst="ellipse">
                <a:avLst/>
              </a:prstGeom>
              <a:solidFill>
                <a:srgbClr val="ABE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1176EF50-30BA-B688-4021-D6CE0E9EFB21}"/>
                </a:ext>
              </a:extLst>
            </p:cNvPr>
            <p:cNvGrpSpPr/>
            <p:nvPr/>
          </p:nvGrpSpPr>
          <p:grpSpPr>
            <a:xfrm>
              <a:off x="8561924" y="3728844"/>
              <a:ext cx="1779389" cy="570047"/>
              <a:chOff x="1514240" y="4816886"/>
              <a:chExt cx="2289049" cy="733322"/>
            </a:xfrm>
          </p:grpSpPr>
          <p:sp>
            <p:nvSpPr>
              <p:cNvPr id="30" name="TextBox 29">
                <a:extLst>
                  <a:ext uri="{FF2B5EF4-FFF2-40B4-BE49-F238E27FC236}">
                    <a16:creationId xmlns:a16="http://schemas.microsoft.com/office/drawing/2014/main" id="{1CA0FB7D-11B6-091E-094D-BE83909C205F}"/>
                  </a:ext>
                </a:extLst>
              </p:cNvPr>
              <p:cNvSpPr txBox="1"/>
              <p:nvPr/>
            </p:nvSpPr>
            <p:spPr>
              <a:xfrm>
                <a:off x="1514240" y="4816886"/>
                <a:ext cx="2289049" cy="395931"/>
              </a:xfrm>
              <a:prstGeom prst="rect">
                <a:avLst/>
              </a:prstGeom>
              <a:noFill/>
            </p:spPr>
            <p:txBody>
              <a:bodyPr wrap="square" rtlCol="0">
                <a:spAutoFit/>
              </a:bodyPr>
              <a:lstStyle/>
              <a:p>
                <a:pPr algn="ctr"/>
                <a:r>
                  <a:rPr lang="fa-IR" sz="1400" b="1" dirty="0">
                    <a:solidFill>
                      <a:schemeClr val="tx1">
                        <a:lumMod val="75000"/>
                        <a:lumOff val="25000"/>
                      </a:schemeClr>
                    </a:solidFill>
                    <a:latin typeface="Vazir" panose="020B0603030804020204" pitchFamily="34" charset="-78"/>
                    <a:cs typeface="Vazir" panose="020B0603030804020204" pitchFamily="34" charset="-78"/>
                  </a:rPr>
                  <a:t>تعیین مفهوم محوری</a:t>
                </a:r>
                <a:endParaRPr lang="en-US" sz="14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31" name="TextBox 30">
                <a:extLst>
                  <a:ext uri="{FF2B5EF4-FFF2-40B4-BE49-F238E27FC236}">
                    <a16:creationId xmlns:a16="http://schemas.microsoft.com/office/drawing/2014/main" id="{7E43D3F9-52DF-8B6B-82BF-DA4F7484877C}"/>
                  </a:ext>
                </a:extLst>
              </p:cNvPr>
              <p:cNvSpPr txBox="1"/>
              <p:nvPr/>
            </p:nvSpPr>
            <p:spPr>
              <a:xfrm>
                <a:off x="1733898" y="5088543"/>
                <a:ext cx="1849733" cy="461665"/>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تعیین پیام و محتوایی که باید انتقال دهیم</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32" name="TextBox 31">
              <a:extLst>
                <a:ext uri="{FF2B5EF4-FFF2-40B4-BE49-F238E27FC236}">
                  <a16:creationId xmlns:a16="http://schemas.microsoft.com/office/drawing/2014/main" id="{59B90710-4694-668B-4835-A24F8035A976}"/>
                </a:ext>
              </a:extLst>
            </p:cNvPr>
            <p:cNvSpPr txBox="1"/>
            <p:nvPr/>
          </p:nvSpPr>
          <p:spPr>
            <a:xfrm>
              <a:off x="8561924" y="3392252"/>
              <a:ext cx="1779389" cy="461665"/>
            </a:xfrm>
            <a:prstGeom prst="rect">
              <a:avLst/>
            </a:prstGeom>
            <a:noFill/>
          </p:spPr>
          <p:txBody>
            <a:bodyPr wrap="square" rtlCol="0">
              <a:spAutoFit/>
            </a:bodyPr>
            <a:lstStyle/>
            <a:p>
              <a:pPr algn="ctr"/>
              <a:r>
                <a:rPr lang="fa-IR" sz="2400" b="1" dirty="0">
                  <a:solidFill>
                    <a:srgbClr val="ABEE16"/>
                  </a:solidFill>
                  <a:latin typeface="Vazir" panose="020B0603030804020204" pitchFamily="34" charset="-78"/>
                  <a:cs typeface="Vazir" panose="020B0603030804020204" pitchFamily="34" charset="-78"/>
                </a:rPr>
                <a:t>مرحله دوم</a:t>
              </a:r>
              <a:endParaRPr lang="en-US" sz="2400" b="1" dirty="0">
                <a:solidFill>
                  <a:srgbClr val="ABEE16"/>
                </a:solidFill>
                <a:latin typeface="Vazir" panose="020B0603030804020204" pitchFamily="34" charset="-78"/>
                <a:cs typeface="Vazir" panose="020B0603030804020204" pitchFamily="34" charset="-78"/>
              </a:endParaRPr>
            </a:p>
          </p:txBody>
        </p:sp>
        <p:grpSp>
          <p:nvGrpSpPr>
            <p:cNvPr id="41" name="Group 40">
              <a:extLst>
                <a:ext uri="{FF2B5EF4-FFF2-40B4-BE49-F238E27FC236}">
                  <a16:creationId xmlns:a16="http://schemas.microsoft.com/office/drawing/2014/main" id="{D0B49C51-A499-D718-522A-ED2057A3AFF0}"/>
                </a:ext>
              </a:extLst>
            </p:cNvPr>
            <p:cNvGrpSpPr/>
            <p:nvPr/>
          </p:nvGrpSpPr>
          <p:grpSpPr>
            <a:xfrm>
              <a:off x="8948340" y="1873902"/>
              <a:ext cx="991650" cy="991650"/>
              <a:chOff x="5242440" y="1755914"/>
              <a:chExt cx="1275682" cy="1275682"/>
            </a:xfrm>
          </p:grpSpPr>
          <p:sp>
            <p:nvSpPr>
              <p:cNvPr id="42" name="Teardrop 41">
                <a:extLst>
                  <a:ext uri="{FF2B5EF4-FFF2-40B4-BE49-F238E27FC236}">
                    <a16:creationId xmlns:a16="http://schemas.microsoft.com/office/drawing/2014/main" id="{A04B56C3-4CDC-0698-E66E-A2FCD0262140}"/>
                  </a:ext>
                </a:extLst>
              </p:cNvPr>
              <p:cNvSpPr/>
              <p:nvPr/>
            </p:nvSpPr>
            <p:spPr>
              <a:xfrm rot="8100000">
                <a:off x="5242440" y="1755914"/>
                <a:ext cx="1275682" cy="1275682"/>
              </a:xfrm>
              <a:prstGeom prst="teardrop">
                <a:avLst>
                  <a:gd name="adj" fmla="val 109962"/>
                </a:avLst>
              </a:prstGeom>
              <a:solidFill>
                <a:srgbClr val="ABE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360FFD1-C2E0-1403-A7C8-62429CF752F1}"/>
                  </a:ext>
                </a:extLst>
              </p:cNvPr>
              <p:cNvSpPr/>
              <p:nvPr/>
            </p:nvSpPr>
            <p:spPr>
              <a:xfrm>
                <a:off x="543678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1" name="Graphic 110" descr="Books with solid fill">
              <a:extLst>
                <a:ext uri="{FF2B5EF4-FFF2-40B4-BE49-F238E27FC236}">
                  <a16:creationId xmlns:a16="http://schemas.microsoft.com/office/drawing/2014/main" id="{7798F733-5EF2-A163-F306-E149E5A33E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33709" y="2066485"/>
              <a:ext cx="635818" cy="635818"/>
            </a:xfrm>
            <a:prstGeom prst="rect">
              <a:avLst/>
            </a:prstGeom>
          </p:spPr>
        </p:pic>
      </p:grpSp>
      <p:grpSp>
        <p:nvGrpSpPr>
          <p:cNvPr id="130" name="Group 129">
            <a:extLst>
              <a:ext uri="{FF2B5EF4-FFF2-40B4-BE49-F238E27FC236}">
                <a16:creationId xmlns:a16="http://schemas.microsoft.com/office/drawing/2014/main" id="{601F23BE-3C4E-91F3-7056-D263CF09D3A2}"/>
              </a:ext>
            </a:extLst>
          </p:cNvPr>
          <p:cNvGrpSpPr/>
          <p:nvPr/>
        </p:nvGrpSpPr>
        <p:grpSpPr>
          <a:xfrm>
            <a:off x="3578514" y="1879465"/>
            <a:ext cx="1779389" cy="2424989"/>
            <a:chOff x="3578514" y="1879465"/>
            <a:chExt cx="1779389" cy="2424989"/>
          </a:xfrm>
        </p:grpSpPr>
        <p:grpSp>
          <p:nvGrpSpPr>
            <p:cNvPr id="66" name="Group 65">
              <a:extLst>
                <a:ext uri="{FF2B5EF4-FFF2-40B4-BE49-F238E27FC236}">
                  <a16:creationId xmlns:a16="http://schemas.microsoft.com/office/drawing/2014/main" id="{4D240E92-4869-EC32-5016-30FF8DBE7CF6}"/>
                </a:ext>
              </a:extLst>
            </p:cNvPr>
            <p:cNvGrpSpPr/>
            <p:nvPr/>
          </p:nvGrpSpPr>
          <p:grpSpPr>
            <a:xfrm>
              <a:off x="4381890" y="3248992"/>
              <a:ext cx="164094" cy="164094"/>
              <a:chOff x="3855819" y="4248152"/>
              <a:chExt cx="211094" cy="211094"/>
            </a:xfrm>
          </p:grpSpPr>
          <p:sp>
            <p:nvSpPr>
              <p:cNvPr id="67" name="Oval 66">
                <a:extLst>
                  <a:ext uri="{FF2B5EF4-FFF2-40B4-BE49-F238E27FC236}">
                    <a16:creationId xmlns:a16="http://schemas.microsoft.com/office/drawing/2014/main" id="{C63C660A-A316-3692-0CA2-0BBE4C8828AF}"/>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D9F8EFA-EAAA-6FB7-9948-F2F825F16628}"/>
                  </a:ext>
                </a:extLst>
              </p:cNvPr>
              <p:cNvSpPr/>
              <p:nvPr/>
            </p:nvSpPr>
            <p:spPr>
              <a:xfrm>
                <a:off x="3886107" y="4278440"/>
                <a:ext cx="150518" cy="15051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D3300102-FC5F-638E-145C-D6877D40EB38}"/>
                </a:ext>
              </a:extLst>
            </p:cNvPr>
            <p:cNvGrpSpPr/>
            <p:nvPr/>
          </p:nvGrpSpPr>
          <p:grpSpPr>
            <a:xfrm>
              <a:off x="3578514" y="3734407"/>
              <a:ext cx="1779389" cy="570047"/>
              <a:chOff x="1514240" y="4816886"/>
              <a:chExt cx="2289049" cy="733322"/>
            </a:xfrm>
          </p:grpSpPr>
          <p:sp>
            <p:nvSpPr>
              <p:cNvPr id="77" name="TextBox 76">
                <a:extLst>
                  <a:ext uri="{FF2B5EF4-FFF2-40B4-BE49-F238E27FC236}">
                    <a16:creationId xmlns:a16="http://schemas.microsoft.com/office/drawing/2014/main" id="{87CE92AD-AB6C-4508-684A-05BB492E19B3}"/>
                  </a:ext>
                </a:extLst>
              </p:cNvPr>
              <p:cNvSpPr txBox="1"/>
              <p:nvPr/>
            </p:nvSpPr>
            <p:spPr>
              <a:xfrm>
                <a:off x="1514240" y="4816886"/>
                <a:ext cx="2289049" cy="395931"/>
              </a:xfrm>
              <a:prstGeom prst="rect">
                <a:avLst/>
              </a:prstGeom>
              <a:noFill/>
            </p:spPr>
            <p:txBody>
              <a:bodyPr wrap="square" rtlCol="0">
                <a:spAutoFit/>
              </a:bodyPr>
              <a:lstStyle/>
              <a:p>
                <a:pPr algn="ctr"/>
                <a:r>
                  <a:rPr lang="fa-IR" sz="1400" b="1" dirty="0">
                    <a:solidFill>
                      <a:schemeClr val="tx1">
                        <a:lumMod val="75000"/>
                        <a:lumOff val="25000"/>
                      </a:schemeClr>
                    </a:solidFill>
                    <a:latin typeface="Vazir" panose="020B0603030804020204" pitchFamily="34" charset="-78"/>
                    <a:cs typeface="Vazir" panose="020B0603030804020204" pitchFamily="34" charset="-78"/>
                  </a:rPr>
                  <a:t>تست، بررسی و اصلاح</a:t>
                </a:r>
                <a:endParaRPr lang="en-US" sz="14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78" name="TextBox 77">
                <a:extLst>
                  <a:ext uri="{FF2B5EF4-FFF2-40B4-BE49-F238E27FC236}">
                    <a16:creationId xmlns:a16="http://schemas.microsoft.com/office/drawing/2014/main" id="{B35A128C-2EE9-2C82-C3C8-4EA6FAF4634C}"/>
                  </a:ext>
                </a:extLst>
              </p:cNvPr>
              <p:cNvSpPr txBox="1"/>
              <p:nvPr/>
            </p:nvSpPr>
            <p:spPr>
              <a:xfrm>
                <a:off x="1733898" y="5088543"/>
                <a:ext cx="1849733" cy="461665"/>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تست بازی، بررسی علمی بازی و رفع اشکالات</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79" name="TextBox 78">
              <a:extLst>
                <a:ext uri="{FF2B5EF4-FFF2-40B4-BE49-F238E27FC236}">
                  <a16:creationId xmlns:a16="http://schemas.microsoft.com/office/drawing/2014/main" id="{C1BB66D4-5747-6B58-6460-0FAF9244E079}"/>
                </a:ext>
              </a:extLst>
            </p:cNvPr>
            <p:cNvSpPr txBox="1"/>
            <p:nvPr/>
          </p:nvSpPr>
          <p:spPr>
            <a:xfrm>
              <a:off x="3578514" y="3397814"/>
              <a:ext cx="1779389" cy="461665"/>
            </a:xfrm>
            <a:prstGeom prst="rect">
              <a:avLst/>
            </a:prstGeom>
            <a:noFill/>
          </p:spPr>
          <p:txBody>
            <a:bodyPr wrap="square" rtlCol="0">
              <a:spAutoFit/>
            </a:bodyPr>
            <a:lstStyle/>
            <a:p>
              <a:pPr algn="ctr"/>
              <a:r>
                <a:rPr lang="fa-IR" sz="2400" b="1" dirty="0">
                  <a:solidFill>
                    <a:schemeClr val="accent5">
                      <a:lumMod val="75000"/>
                    </a:schemeClr>
                  </a:solidFill>
                  <a:latin typeface="Vazir" panose="020B0603030804020204" pitchFamily="34" charset="-78"/>
                  <a:cs typeface="Vazir" panose="020B0603030804020204" pitchFamily="34" charset="-78"/>
                </a:rPr>
                <a:t>مرحله پنجم</a:t>
              </a:r>
              <a:endParaRPr lang="en-US" sz="2400" b="1" dirty="0">
                <a:solidFill>
                  <a:schemeClr val="accent5">
                    <a:lumMod val="75000"/>
                  </a:schemeClr>
                </a:solidFill>
                <a:latin typeface="Vazir" panose="020B0603030804020204" pitchFamily="34" charset="-78"/>
                <a:cs typeface="Vazir" panose="020B0603030804020204" pitchFamily="34" charset="-78"/>
              </a:endParaRPr>
            </a:p>
          </p:txBody>
        </p:sp>
        <p:grpSp>
          <p:nvGrpSpPr>
            <p:cNvPr id="88" name="Group 87">
              <a:extLst>
                <a:ext uri="{FF2B5EF4-FFF2-40B4-BE49-F238E27FC236}">
                  <a16:creationId xmlns:a16="http://schemas.microsoft.com/office/drawing/2014/main" id="{9E8C0C09-9CFF-6039-793C-AA20D942B3F9}"/>
                </a:ext>
              </a:extLst>
            </p:cNvPr>
            <p:cNvGrpSpPr/>
            <p:nvPr/>
          </p:nvGrpSpPr>
          <p:grpSpPr>
            <a:xfrm>
              <a:off x="3964929" y="1879465"/>
              <a:ext cx="991650" cy="991650"/>
              <a:chOff x="5242440" y="1755914"/>
              <a:chExt cx="1275682" cy="1275682"/>
            </a:xfrm>
          </p:grpSpPr>
          <p:sp>
            <p:nvSpPr>
              <p:cNvPr id="89" name="Teardrop 88">
                <a:extLst>
                  <a:ext uri="{FF2B5EF4-FFF2-40B4-BE49-F238E27FC236}">
                    <a16:creationId xmlns:a16="http://schemas.microsoft.com/office/drawing/2014/main" id="{65D72A98-7B83-3424-1534-E01AE4C75847}"/>
                  </a:ext>
                </a:extLst>
              </p:cNvPr>
              <p:cNvSpPr/>
              <p:nvPr/>
            </p:nvSpPr>
            <p:spPr>
              <a:xfrm rot="8100000">
                <a:off x="5242440" y="1755914"/>
                <a:ext cx="1275682" cy="1275682"/>
              </a:xfrm>
              <a:prstGeom prst="teardrop">
                <a:avLst>
                  <a:gd name="adj" fmla="val 109962"/>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630BFAF7-222A-8EEC-C44A-339F0033B5EC}"/>
                  </a:ext>
                </a:extLst>
              </p:cNvPr>
              <p:cNvSpPr/>
              <p:nvPr/>
            </p:nvSpPr>
            <p:spPr>
              <a:xfrm>
                <a:off x="543678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3" name="Graphic 112" descr="Checklist with solid fill">
              <a:extLst>
                <a:ext uri="{FF2B5EF4-FFF2-40B4-BE49-F238E27FC236}">
                  <a16:creationId xmlns:a16="http://schemas.microsoft.com/office/drawing/2014/main" id="{11588F23-81AC-94E4-B1FB-FC097F20C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50447" y="2066485"/>
              <a:ext cx="635522" cy="635522"/>
            </a:xfrm>
            <a:prstGeom prst="rect">
              <a:avLst/>
            </a:prstGeom>
          </p:spPr>
        </p:pic>
      </p:grpSp>
      <p:grpSp>
        <p:nvGrpSpPr>
          <p:cNvPr id="129" name="Group 128">
            <a:extLst>
              <a:ext uri="{FF2B5EF4-FFF2-40B4-BE49-F238E27FC236}">
                <a16:creationId xmlns:a16="http://schemas.microsoft.com/office/drawing/2014/main" id="{E6A45FF7-6469-2175-820C-B13C1B32592D}"/>
              </a:ext>
            </a:extLst>
          </p:cNvPr>
          <p:cNvGrpSpPr/>
          <p:nvPr/>
        </p:nvGrpSpPr>
        <p:grpSpPr>
          <a:xfrm>
            <a:off x="5179013" y="1875978"/>
            <a:ext cx="1779389" cy="2424990"/>
            <a:chOff x="5179013" y="1875978"/>
            <a:chExt cx="1779389" cy="2424990"/>
          </a:xfrm>
        </p:grpSpPr>
        <p:grpSp>
          <p:nvGrpSpPr>
            <p:cNvPr id="50" name="Group 49">
              <a:extLst>
                <a:ext uri="{FF2B5EF4-FFF2-40B4-BE49-F238E27FC236}">
                  <a16:creationId xmlns:a16="http://schemas.microsoft.com/office/drawing/2014/main" id="{E3BBBD3E-3C54-68CC-7C0A-4E873CCB8122}"/>
                </a:ext>
              </a:extLst>
            </p:cNvPr>
            <p:cNvGrpSpPr/>
            <p:nvPr/>
          </p:nvGrpSpPr>
          <p:grpSpPr>
            <a:xfrm>
              <a:off x="5179013" y="3730921"/>
              <a:ext cx="1779389" cy="570047"/>
              <a:chOff x="1514240" y="4816886"/>
              <a:chExt cx="2289049" cy="733322"/>
            </a:xfrm>
          </p:grpSpPr>
          <p:sp>
            <p:nvSpPr>
              <p:cNvPr id="51" name="TextBox 50">
                <a:extLst>
                  <a:ext uri="{FF2B5EF4-FFF2-40B4-BE49-F238E27FC236}">
                    <a16:creationId xmlns:a16="http://schemas.microsoft.com/office/drawing/2014/main" id="{9AF23598-3B75-2DA8-9E49-9340C6DA257F}"/>
                  </a:ext>
                </a:extLst>
              </p:cNvPr>
              <p:cNvSpPr txBox="1"/>
              <p:nvPr/>
            </p:nvSpPr>
            <p:spPr>
              <a:xfrm>
                <a:off x="1514240" y="4816886"/>
                <a:ext cx="2289049" cy="435524"/>
              </a:xfrm>
              <a:prstGeom prst="rect">
                <a:avLst/>
              </a:prstGeom>
              <a:noFill/>
            </p:spPr>
            <p:txBody>
              <a:bodyPr wrap="square" rtlCol="0">
                <a:spAutoFit/>
              </a:bodyPr>
              <a:lstStyle/>
              <a:p>
                <a:pPr algn="ctr"/>
                <a:r>
                  <a:rPr lang="fa-IR" sz="1600" b="1" dirty="0">
                    <a:solidFill>
                      <a:schemeClr val="tx1">
                        <a:lumMod val="75000"/>
                        <a:lumOff val="25000"/>
                      </a:schemeClr>
                    </a:solidFill>
                    <a:latin typeface="Vazir" panose="020B0603030804020204" pitchFamily="34" charset="-78"/>
                    <a:cs typeface="Vazir" panose="020B0603030804020204" pitchFamily="34" charset="-78"/>
                  </a:rPr>
                  <a:t>ساخت بازی</a:t>
                </a:r>
                <a:endParaRPr lang="en-US" sz="16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52" name="TextBox 51">
                <a:extLst>
                  <a:ext uri="{FF2B5EF4-FFF2-40B4-BE49-F238E27FC236}">
                    <a16:creationId xmlns:a16="http://schemas.microsoft.com/office/drawing/2014/main" id="{91103A04-74B4-EBA8-8E95-98315A921066}"/>
                  </a:ext>
                </a:extLst>
              </p:cNvPr>
              <p:cNvSpPr txBox="1"/>
              <p:nvPr/>
            </p:nvSpPr>
            <p:spPr>
              <a:xfrm>
                <a:off x="1733898" y="5088543"/>
                <a:ext cx="1849733" cy="461665"/>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ایجاد مکانیک ها و فرایندها و قوانین بازی تا نسخه اولیه</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53" name="TextBox 52">
              <a:extLst>
                <a:ext uri="{FF2B5EF4-FFF2-40B4-BE49-F238E27FC236}">
                  <a16:creationId xmlns:a16="http://schemas.microsoft.com/office/drawing/2014/main" id="{C7F14924-55D1-50A3-8C1D-1B1C593BE0B6}"/>
                </a:ext>
              </a:extLst>
            </p:cNvPr>
            <p:cNvSpPr txBox="1"/>
            <p:nvPr/>
          </p:nvSpPr>
          <p:spPr>
            <a:xfrm>
              <a:off x="5179013" y="3394328"/>
              <a:ext cx="1779389" cy="461665"/>
            </a:xfrm>
            <a:prstGeom prst="rect">
              <a:avLst/>
            </a:prstGeom>
            <a:noFill/>
          </p:spPr>
          <p:txBody>
            <a:bodyPr wrap="square" rtlCol="0">
              <a:spAutoFit/>
            </a:bodyPr>
            <a:lstStyle/>
            <a:p>
              <a:pPr algn="ctr"/>
              <a:r>
                <a:rPr lang="fa-IR" sz="2400" b="1" dirty="0">
                  <a:solidFill>
                    <a:srgbClr val="00B0F0"/>
                  </a:solidFill>
                  <a:latin typeface="Vazir" panose="020B0603030804020204" pitchFamily="34" charset="-78"/>
                  <a:cs typeface="Vazir" panose="020B0603030804020204" pitchFamily="34" charset="-78"/>
                </a:rPr>
                <a:t>مرحله چهارم</a:t>
              </a:r>
              <a:endParaRPr lang="en-US" sz="2400" b="1" dirty="0">
                <a:solidFill>
                  <a:srgbClr val="00B0F0"/>
                </a:solidFill>
                <a:latin typeface="Vazir" panose="020B0603030804020204" pitchFamily="34" charset="-78"/>
                <a:cs typeface="Vazir" panose="020B0603030804020204" pitchFamily="34" charset="-78"/>
              </a:endParaRPr>
            </a:p>
          </p:txBody>
        </p:sp>
        <p:grpSp>
          <p:nvGrpSpPr>
            <p:cNvPr id="54" name="Group 53">
              <a:extLst>
                <a:ext uri="{FF2B5EF4-FFF2-40B4-BE49-F238E27FC236}">
                  <a16:creationId xmlns:a16="http://schemas.microsoft.com/office/drawing/2014/main" id="{D5405955-3B06-4B6D-2D12-462F78D3C90B}"/>
                </a:ext>
              </a:extLst>
            </p:cNvPr>
            <p:cNvGrpSpPr/>
            <p:nvPr/>
          </p:nvGrpSpPr>
          <p:grpSpPr>
            <a:xfrm>
              <a:off x="5572883" y="1875978"/>
              <a:ext cx="991650" cy="991650"/>
              <a:chOff x="3063120" y="1755914"/>
              <a:chExt cx="1275682" cy="1275682"/>
            </a:xfrm>
          </p:grpSpPr>
          <p:sp>
            <p:nvSpPr>
              <p:cNvPr id="55" name="Teardrop 54">
                <a:extLst>
                  <a:ext uri="{FF2B5EF4-FFF2-40B4-BE49-F238E27FC236}">
                    <a16:creationId xmlns:a16="http://schemas.microsoft.com/office/drawing/2014/main" id="{FDE4FE9E-BA45-A628-35F2-09E0EDA0177B}"/>
                  </a:ext>
                </a:extLst>
              </p:cNvPr>
              <p:cNvSpPr/>
              <p:nvPr/>
            </p:nvSpPr>
            <p:spPr>
              <a:xfrm rot="8100000">
                <a:off x="3063120" y="1755914"/>
                <a:ext cx="1275682" cy="1275682"/>
              </a:xfrm>
              <a:prstGeom prst="teardrop">
                <a:avLst>
                  <a:gd name="adj" fmla="val 10996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709D325-E0CB-522D-2D46-4E46134C6E22}"/>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0F1B10AB-CA91-AAC5-9EFD-168F9E77AA8F}"/>
                </a:ext>
              </a:extLst>
            </p:cNvPr>
            <p:cNvGrpSpPr/>
            <p:nvPr/>
          </p:nvGrpSpPr>
          <p:grpSpPr>
            <a:xfrm>
              <a:off x="6014459" y="3247510"/>
              <a:ext cx="164094" cy="164094"/>
              <a:chOff x="1677812" y="4248152"/>
              <a:chExt cx="211094" cy="211094"/>
            </a:xfrm>
          </p:grpSpPr>
          <p:sp>
            <p:nvSpPr>
              <p:cNvPr id="60" name="Oval 59">
                <a:extLst>
                  <a:ext uri="{FF2B5EF4-FFF2-40B4-BE49-F238E27FC236}">
                    <a16:creationId xmlns:a16="http://schemas.microsoft.com/office/drawing/2014/main" id="{167A2C5C-E931-8142-8168-79A324CF8328}"/>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4B8169C-CBED-68D6-7F5A-C968D3A721E1}"/>
                  </a:ext>
                </a:extLst>
              </p:cNvPr>
              <p:cNvSpPr/>
              <p:nvPr/>
            </p:nvSpPr>
            <p:spPr>
              <a:xfrm>
                <a:off x="1708100" y="4278440"/>
                <a:ext cx="150518" cy="15051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5" name="Graphic 114" descr="Head with gears with solid fill">
              <a:extLst>
                <a:ext uri="{FF2B5EF4-FFF2-40B4-BE49-F238E27FC236}">
                  <a16:creationId xmlns:a16="http://schemas.microsoft.com/office/drawing/2014/main" id="{24B7BAEF-1A5A-38CE-A7E8-8C0671A972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31610" y="2030217"/>
              <a:ext cx="694298" cy="694298"/>
            </a:xfrm>
            <a:prstGeom prst="rect">
              <a:avLst/>
            </a:prstGeom>
          </p:spPr>
        </p:pic>
      </p:grpSp>
      <p:grpSp>
        <p:nvGrpSpPr>
          <p:cNvPr id="134" name="Group 133">
            <a:extLst>
              <a:ext uri="{FF2B5EF4-FFF2-40B4-BE49-F238E27FC236}">
                <a16:creationId xmlns:a16="http://schemas.microsoft.com/office/drawing/2014/main" id="{B2498CE4-B017-36BC-8121-CB76BBA97C03}"/>
              </a:ext>
            </a:extLst>
          </p:cNvPr>
          <p:cNvGrpSpPr/>
          <p:nvPr/>
        </p:nvGrpSpPr>
        <p:grpSpPr>
          <a:xfrm>
            <a:off x="6860378" y="1873902"/>
            <a:ext cx="1779389" cy="2424989"/>
            <a:chOff x="6860378" y="1873902"/>
            <a:chExt cx="1779389" cy="2424989"/>
          </a:xfrm>
        </p:grpSpPr>
        <p:grpSp>
          <p:nvGrpSpPr>
            <p:cNvPr id="128" name="Group 127">
              <a:extLst>
                <a:ext uri="{FF2B5EF4-FFF2-40B4-BE49-F238E27FC236}">
                  <a16:creationId xmlns:a16="http://schemas.microsoft.com/office/drawing/2014/main" id="{255D1A2F-9433-86C0-9BDC-8A5C10D4E71A}"/>
                </a:ext>
              </a:extLst>
            </p:cNvPr>
            <p:cNvGrpSpPr/>
            <p:nvPr/>
          </p:nvGrpSpPr>
          <p:grpSpPr>
            <a:xfrm>
              <a:off x="6860378" y="1873902"/>
              <a:ext cx="1779389" cy="2424989"/>
              <a:chOff x="6860378" y="1873902"/>
              <a:chExt cx="1779389" cy="2424989"/>
            </a:xfrm>
          </p:grpSpPr>
          <p:grpSp>
            <p:nvGrpSpPr>
              <p:cNvPr id="15" name="Group 14">
                <a:extLst>
                  <a:ext uri="{FF2B5EF4-FFF2-40B4-BE49-F238E27FC236}">
                    <a16:creationId xmlns:a16="http://schemas.microsoft.com/office/drawing/2014/main" id="{648368BA-2CCA-1FDB-374E-5AC1E9640121}"/>
                  </a:ext>
                </a:extLst>
              </p:cNvPr>
              <p:cNvGrpSpPr/>
              <p:nvPr/>
            </p:nvGrpSpPr>
            <p:grpSpPr>
              <a:xfrm>
                <a:off x="7672230" y="3243429"/>
                <a:ext cx="164094" cy="164094"/>
                <a:chOff x="1677812" y="4248152"/>
                <a:chExt cx="211094" cy="211094"/>
              </a:xfrm>
            </p:grpSpPr>
            <p:sp>
              <p:nvSpPr>
                <p:cNvPr id="16" name="Oval 15">
                  <a:extLst>
                    <a:ext uri="{FF2B5EF4-FFF2-40B4-BE49-F238E27FC236}">
                      <a16:creationId xmlns:a16="http://schemas.microsoft.com/office/drawing/2014/main" id="{97F33597-4C00-8ABE-7650-3A016A7234AF}"/>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66FCF8-E7B4-9195-923B-BE2399A1984D}"/>
                    </a:ext>
                  </a:extLst>
                </p:cNvPr>
                <p:cNvSpPr/>
                <p:nvPr/>
              </p:nvSpPr>
              <p:spPr>
                <a:xfrm>
                  <a:off x="1708100" y="4278440"/>
                  <a:ext cx="150518" cy="150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A22D86F0-5FE7-C938-2583-1D1151F94A75}"/>
                  </a:ext>
                </a:extLst>
              </p:cNvPr>
              <p:cNvGrpSpPr/>
              <p:nvPr/>
            </p:nvGrpSpPr>
            <p:grpSpPr>
              <a:xfrm>
                <a:off x="6860378" y="3728844"/>
                <a:ext cx="1779389" cy="570047"/>
                <a:chOff x="1514240" y="4816886"/>
                <a:chExt cx="2289049" cy="733322"/>
              </a:xfrm>
            </p:grpSpPr>
            <p:sp>
              <p:nvSpPr>
                <p:cNvPr id="26" name="TextBox 25">
                  <a:extLst>
                    <a:ext uri="{FF2B5EF4-FFF2-40B4-BE49-F238E27FC236}">
                      <a16:creationId xmlns:a16="http://schemas.microsoft.com/office/drawing/2014/main" id="{D58FB4D1-B380-2819-96DC-635FFCFF24E9}"/>
                    </a:ext>
                  </a:extLst>
                </p:cNvPr>
                <p:cNvSpPr txBox="1"/>
                <p:nvPr/>
              </p:nvSpPr>
              <p:spPr>
                <a:xfrm>
                  <a:off x="1514240" y="4816886"/>
                  <a:ext cx="2289049" cy="435524"/>
                </a:xfrm>
                <a:prstGeom prst="rect">
                  <a:avLst/>
                </a:prstGeom>
                <a:noFill/>
              </p:spPr>
              <p:txBody>
                <a:bodyPr wrap="square" rtlCol="0">
                  <a:spAutoFit/>
                </a:bodyPr>
                <a:lstStyle/>
                <a:p>
                  <a:pPr algn="ctr"/>
                  <a:r>
                    <a:rPr lang="fa-IR" sz="1600" b="1" dirty="0">
                      <a:solidFill>
                        <a:schemeClr val="tx1">
                          <a:lumMod val="75000"/>
                          <a:lumOff val="25000"/>
                        </a:schemeClr>
                      </a:solidFill>
                      <a:latin typeface="Vazir" panose="020B0603030804020204" pitchFamily="34" charset="-78"/>
                      <a:cs typeface="Vazir" panose="020B0603030804020204" pitchFamily="34" charset="-78"/>
                    </a:rPr>
                    <a:t>ایده پردازی</a:t>
                  </a:r>
                  <a:endParaRPr lang="en-US" sz="16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27" name="TextBox 26">
                  <a:extLst>
                    <a:ext uri="{FF2B5EF4-FFF2-40B4-BE49-F238E27FC236}">
                      <a16:creationId xmlns:a16="http://schemas.microsoft.com/office/drawing/2014/main" id="{72792CE5-C33A-7B22-E49B-AF162287099D}"/>
                    </a:ext>
                  </a:extLst>
                </p:cNvPr>
                <p:cNvSpPr txBox="1"/>
                <p:nvPr/>
              </p:nvSpPr>
              <p:spPr>
                <a:xfrm>
                  <a:off x="1733898" y="5088543"/>
                  <a:ext cx="1849733" cy="461665"/>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بارش فکری و انتخاب ایده برتر به عنوان هسته بازی</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28" name="TextBox 27">
                <a:extLst>
                  <a:ext uri="{FF2B5EF4-FFF2-40B4-BE49-F238E27FC236}">
                    <a16:creationId xmlns:a16="http://schemas.microsoft.com/office/drawing/2014/main" id="{EFB68FF9-28F7-DA72-5220-33B3F5E5E4A2}"/>
                  </a:ext>
                </a:extLst>
              </p:cNvPr>
              <p:cNvSpPr txBox="1"/>
              <p:nvPr/>
            </p:nvSpPr>
            <p:spPr>
              <a:xfrm>
                <a:off x="6860378" y="3392252"/>
                <a:ext cx="1779389" cy="461665"/>
              </a:xfrm>
              <a:prstGeom prst="rect">
                <a:avLst/>
              </a:prstGeom>
              <a:noFill/>
            </p:spPr>
            <p:txBody>
              <a:bodyPr wrap="square" rtlCol="0">
                <a:spAutoFit/>
              </a:bodyPr>
              <a:lstStyle/>
              <a:p>
                <a:pPr algn="ctr"/>
                <a:r>
                  <a:rPr lang="fa-IR" sz="2400" b="1" dirty="0">
                    <a:solidFill>
                      <a:srgbClr val="FF0000"/>
                    </a:solidFill>
                    <a:latin typeface="Vazir" panose="020B0603030804020204" pitchFamily="34" charset="-78"/>
                    <a:cs typeface="Vazir" panose="020B0603030804020204" pitchFamily="34" charset="-78"/>
                  </a:rPr>
                  <a:t>مرحله سوم</a:t>
                </a:r>
                <a:endParaRPr lang="en-US" sz="2400" b="1" dirty="0">
                  <a:solidFill>
                    <a:srgbClr val="FF0000"/>
                  </a:solidFill>
                  <a:latin typeface="Vazir" panose="020B0603030804020204" pitchFamily="34" charset="-78"/>
                  <a:cs typeface="Vazir" panose="020B0603030804020204" pitchFamily="34" charset="-78"/>
                </a:endParaRPr>
              </a:p>
            </p:txBody>
          </p:sp>
          <p:grpSp>
            <p:nvGrpSpPr>
              <p:cNvPr id="37" name="Group 36">
                <a:extLst>
                  <a:ext uri="{FF2B5EF4-FFF2-40B4-BE49-F238E27FC236}">
                    <a16:creationId xmlns:a16="http://schemas.microsoft.com/office/drawing/2014/main" id="{B3FAD627-EC15-88D7-5068-E75DEDB7126F}"/>
                  </a:ext>
                </a:extLst>
              </p:cNvPr>
              <p:cNvGrpSpPr/>
              <p:nvPr/>
            </p:nvGrpSpPr>
            <p:grpSpPr>
              <a:xfrm>
                <a:off x="7254248" y="1873902"/>
                <a:ext cx="991650" cy="991650"/>
                <a:chOff x="3063120" y="1755914"/>
                <a:chExt cx="1275682" cy="1275682"/>
              </a:xfrm>
            </p:grpSpPr>
            <p:sp>
              <p:nvSpPr>
                <p:cNvPr id="38" name="Teardrop 37">
                  <a:extLst>
                    <a:ext uri="{FF2B5EF4-FFF2-40B4-BE49-F238E27FC236}">
                      <a16:creationId xmlns:a16="http://schemas.microsoft.com/office/drawing/2014/main" id="{5CA6B017-FBFE-DA00-7DC0-637181D6B6E0}"/>
                    </a:ext>
                  </a:extLst>
                </p:cNvPr>
                <p:cNvSpPr/>
                <p:nvPr/>
              </p:nvSpPr>
              <p:spPr>
                <a:xfrm rot="8100000">
                  <a:off x="3063120" y="1755914"/>
                  <a:ext cx="1275682" cy="1275682"/>
                </a:xfrm>
                <a:prstGeom prst="teardrop">
                  <a:avLst>
                    <a:gd name="adj" fmla="val 10996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3E0108C-7CD5-C61B-A6BF-6EB8DEB02DE7}"/>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7" name="Graphic 116" descr="Lightbulb and gear with solid fill">
              <a:extLst>
                <a:ext uri="{FF2B5EF4-FFF2-40B4-BE49-F238E27FC236}">
                  <a16:creationId xmlns:a16="http://schemas.microsoft.com/office/drawing/2014/main" id="{7C27D8E0-5F73-F9DB-37B6-05D46F886E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3185" y="2003502"/>
              <a:ext cx="691597" cy="691597"/>
            </a:xfrm>
            <a:prstGeom prst="rect">
              <a:avLst/>
            </a:prstGeom>
          </p:spPr>
        </p:pic>
      </p:grpSp>
      <p:grpSp>
        <p:nvGrpSpPr>
          <p:cNvPr id="132" name="Group 131">
            <a:extLst>
              <a:ext uri="{FF2B5EF4-FFF2-40B4-BE49-F238E27FC236}">
                <a16:creationId xmlns:a16="http://schemas.microsoft.com/office/drawing/2014/main" id="{CB833202-ED26-E077-EC35-4A3444C70EF9}"/>
              </a:ext>
            </a:extLst>
          </p:cNvPr>
          <p:cNvGrpSpPr/>
          <p:nvPr/>
        </p:nvGrpSpPr>
        <p:grpSpPr>
          <a:xfrm>
            <a:off x="195602" y="1881541"/>
            <a:ext cx="1779389" cy="2712443"/>
            <a:chOff x="195602" y="1881541"/>
            <a:chExt cx="1779389" cy="2712443"/>
          </a:xfrm>
        </p:grpSpPr>
        <p:grpSp>
          <p:nvGrpSpPr>
            <p:cNvPr id="97" name="Group 96">
              <a:extLst>
                <a:ext uri="{FF2B5EF4-FFF2-40B4-BE49-F238E27FC236}">
                  <a16:creationId xmlns:a16="http://schemas.microsoft.com/office/drawing/2014/main" id="{34BADEBC-AF8A-309E-7EF2-54481905085F}"/>
                </a:ext>
              </a:extLst>
            </p:cNvPr>
            <p:cNvGrpSpPr/>
            <p:nvPr/>
          </p:nvGrpSpPr>
          <p:grpSpPr>
            <a:xfrm>
              <a:off x="195602" y="3736481"/>
              <a:ext cx="1779389" cy="857503"/>
              <a:chOff x="1514240" y="4816886"/>
              <a:chExt cx="2289049" cy="1103113"/>
            </a:xfrm>
          </p:grpSpPr>
          <p:sp>
            <p:nvSpPr>
              <p:cNvPr id="98" name="TextBox 97">
                <a:extLst>
                  <a:ext uri="{FF2B5EF4-FFF2-40B4-BE49-F238E27FC236}">
                    <a16:creationId xmlns:a16="http://schemas.microsoft.com/office/drawing/2014/main" id="{40AC2735-F849-B000-0EF9-FE70CFE4690B}"/>
                  </a:ext>
                </a:extLst>
              </p:cNvPr>
              <p:cNvSpPr txBox="1"/>
              <p:nvPr/>
            </p:nvSpPr>
            <p:spPr>
              <a:xfrm>
                <a:off x="1514240" y="4816886"/>
                <a:ext cx="2289049" cy="435524"/>
              </a:xfrm>
              <a:prstGeom prst="rect">
                <a:avLst/>
              </a:prstGeom>
              <a:noFill/>
            </p:spPr>
            <p:txBody>
              <a:bodyPr wrap="square" rtlCol="0">
                <a:spAutoFit/>
              </a:bodyPr>
              <a:lstStyle/>
              <a:p>
                <a:pPr algn="ctr"/>
                <a:r>
                  <a:rPr lang="fa-IR" sz="1600" b="1" dirty="0">
                    <a:solidFill>
                      <a:schemeClr val="tx1">
                        <a:lumMod val="75000"/>
                        <a:lumOff val="25000"/>
                      </a:schemeClr>
                    </a:solidFill>
                    <a:latin typeface="Vazir" panose="020B0603030804020204" pitchFamily="34" charset="-78"/>
                    <a:cs typeface="Vazir" panose="020B0603030804020204" pitchFamily="34" charset="-78"/>
                  </a:rPr>
                  <a:t>تولید انبوه و عرضه</a:t>
                </a:r>
                <a:endParaRPr lang="en-US" sz="16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99" name="TextBox 98">
                <a:extLst>
                  <a:ext uri="{FF2B5EF4-FFF2-40B4-BE49-F238E27FC236}">
                    <a16:creationId xmlns:a16="http://schemas.microsoft.com/office/drawing/2014/main" id="{38CE6DD2-A301-6F6B-145C-C5B2AFF81AA9}"/>
                  </a:ext>
                </a:extLst>
              </p:cNvPr>
              <p:cNvSpPr txBox="1"/>
              <p:nvPr/>
            </p:nvSpPr>
            <p:spPr>
              <a:xfrm>
                <a:off x="1733898" y="5088543"/>
                <a:ext cx="1849733" cy="831456"/>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برون سپاری به چاپخانه و مراکز پخش</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100" name="TextBox 99">
              <a:extLst>
                <a:ext uri="{FF2B5EF4-FFF2-40B4-BE49-F238E27FC236}">
                  <a16:creationId xmlns:a16="http://schemas.microsoft.com/office/drawing/2014/main" id="{6D3C2701-CF56-1AB4-B2FD-35E8DCDADF0F}"/>
                </a:ext>
              </a:extLst>
            </p:cNvPr>
            <p:cNvSpPr txBox="1"/>
            <p:nvPr/>
          </p:nvSpPr>
          <p:spPr>
            <a:xfrm>
              <a:off x="195602" y="3399891"/>
              <a:ext cx="1779389" cy="461665"/>
            </a:xfrm>
            <a:prstGeom prst="rect">
              <a:avLst/>
            </a:prstGeom>
            <a:noFill/>
          </p:spPr>
          <p:txBody>
            <a:bodyPr wrap="square" rtlCol="0">
              <a:spAutoFit/>
            </a:bodyPr>
            <a:lstStyle/>
            <a:p>
              <a:pPr algn="ctr"/>
              <a:r>
                <a:rPr lang="fa-IR" sz="2400" b="1" dirty="0">
                  <a:solidFill>
                    <a:srgbClr val="FF7D43"/>
                  </a:solidFill>
                  <a:latin typeface="Vazir" panose="020B0603030804020204" pitchFamily="34" charset="-78"/>
                  <a:cs typeface="Vazir" panose="020B0603030804020204" pitchFamily="34" charset="-78"/>
                </a:rPr>
                <a:t>مرحله هفتم</a:t>
              </a:r>
              <a:endParaRPr lang="en-US" sz="2400" b="1" dirty="0">
                <a:solidFill>
                  <a:srgbClr val="FF7D43"/>
                </a:solidFill>
                <a:latin typeface="Vazir" panose="020B0603030804020204" pitchFamily="34" charset="-78"/>
                <a:cs typeface="Vazir" panose="020B0603030804020204" pitchFamily="34" charset="-78"/>
              </a:endParaRPr>
            </a:p>
          </p:txBody>
        </p:sp>
        <p:grpSp>
          <p:nvGrpSpPr>
            <p:cNvPr id="101" name="Group 100">
              <a:extLst>
                <a:ext uri="{FF2B5EF4-FFF2-40B4-BE49-F238E27FC236}">
                  <a16:creationId xmlns:a16="http://schemas.microsoft.com/office/drawing/2014/main" id="{B66E57F9-826F-52D4-CEB7-D6D02DA4510E}"/>
                </a:ext>
              </a:extLst>
            </p:cNvPr>
            <p:cNvGrpSpPr/>
            <p:nvPr/>
          </p:nvGrpSpPr>
          <p:grpSpPr>
            <a:xfrm>
              <a:off x="589472" y="1881541"/>
              <a:ext cx="991650" cy="991650"/>
              <a:chOff x="3063120" y="1755914"/>
              <a:chExt cx="1275682" cy="1275682"/>
            </a:xfrm>
          </p:grpSpPr>
          <p:sp>
            <p:nvSpPr>
              <p:cNvPr id="102" name="Teardrop 101">
                <a:extLst>
                  <a:ext uri="{FF2B5EF4-FFF2-40B4-BE49-F238E27FC236}">
                    <a16:creationId xmlns:a16="http://schemas.microsoft.com/office/drawing/2014/main" id="{B772E8B6-44CF-9376-E93F-D06F45DD4302}"/>
                  </a:ext>
                </a:extLst>
              </p:cNvPr>
              <p:cNvSpPr/>
              <p:nvPr/>
            </p:nvSpPr>
            <p:spPr>
              <a:xfrm rot="8100000">
                <a:off x="3063120" y="1755914"/>
                <a:ext cx="1275682" cy="1275682"/>
              </a:xfrm>
              <a:prstGeom prst="teardrop">
                <a:avLst>
                  <a:gd name="adj" fmla="val 109962"/>
                </a:avLst>
              </a:prstGeom>
              <a:solidFill>
                <a:srgbClr val="FF7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03D79230-25B9-F0B5-4653-0A39A87302E4}"/>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DABF3F87-4C6E-A506-DDB9-62B6F81910B8}"/>
                </a:ext>
              </a:extLst>
            </p:cNvPr>
            <p:cNvGrpSpPr/>
            <p:nvPr/>
          </p:nvGrpSpPr>
          <p:grpSpPr>
            <a:xfrm>
              <a:off x="1031048" y="3253073"/>
              <a:ext cx="164094" cy="164094"/>
              <a:chOff x="1677812" y="4248152"/>
              <a:chExt cx="211094" cy="211094"/>
            </a:xfrm>
          </p:grpSpPr>
          <p:sp>
            <p:nvSpPr>
              <p:cNvPr id="107" name="Oval 106">
                <a:extLst>
                  <a:ext uri="{FF2B5EF4-FFF2-40B4-BE49-F238E27FC236}">
                    <a16:creationId xmlns:a16="http://schemas.microsoft.com/office/drawing/2014/main" id="{91913E66-EE4E-F5A7-0202-B2D5F634112E}"/>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3D8B4F4-8137-0D5F-3BCC-C3C209A96622}"/>
                  </a:ext>
                </a:extLst>
              </p:cNvPr>
              <p:cNvSpPr/>
              <p:nvPr/>
            </p:nvSpPr>
            <p:spPr>
              <a:xfrm>
                <a:off x="1708100" y="4278440"/>
                <a:ext cx="150518" cy="150518"/>
              </a:xfrm>
              <a:prstGeom prst="ellipse">
                <a:avLst/>
              </a:prstGeom>
              <a:solidFill>
                <a:srgbClr val="FF7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1" name="Graphic 120" descr="Podium with solid fill">
              <a:extLst>
                <a:ext uri="{FF2B5EF4-FFF2-40B4-BE49-F238E27FC236}">
                  <a16:creationId xmlns:a16="http://schemas.microsoft.com/office/drawing/2014/main" id="{9018235E-F241-45E6-7C3B-2FF8F92BC7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4971" y="2038975"/>
              <a:ext cx="620649" cy="620649"/>
            </a:xfrm>
            <a:prstGeom prst="rect">
              <a:avLst/>
            </a:prstGeom>
          </p:spPr>
        </p:pic>
      </p:grpSp>
      <p:grpSp>
        <p:nvGrpSpPr>
          <p:cNvPr id="131" name="Group 130">
            <a:extLst>
              <a:ext uri="{FF2B5EF4-FFF2-40B4-BE49-F238E27FC236}">
                <a16:creationId xmlns:a16="http://schemas.microsoft.com/office/drawing/2014/main" id="{AF1860C8-1705-AF4D-29CA-B48ED1FD8712}"/>
              </a:ext>
            </a:extLst>
          </p:cNvPr>
          <p:cNvGrpSpPr/>
          <p:nvPr/>
        </p:nvGrpSpPr>
        <p:grpSpPr>
          <a:xfrm>
            <a:off x="1876968" y="1879465"/>
            <a:ext cx="1779389" cy="2424989"/>
            <a:chOff x="1876968" y="1879465"/>
            <a:chExt cx="1779389" cy="2424989"/>
          </a:xfrm>
        </p:grpSpPr>
        <p:grpSp>
          <p:nvGrpSpPr>
            <p:cNvPr id="62" name="Group 61">
              <a:extLst>
                <a:ext uri="{FF2B5EF4-FFF2-40B4-BE49-F238E27FC236}">
                  <a16:creationId xmlns:a16="http://schemas.microsoft.com/office/drawing/2014/main" id="{11C2F7FE-AB8E-826B-76E5-8304A2CD2EC2}"/>
                </a:ext>
              </a:extLst>
            </p:cNvPr>
            <p:cNvGrpSpPr/>
            <p:nvPr/>
          </p:nvGrpSpPr>
          <p:grpSpPr>
            <a:xfrm>
              <a:off x="2688820" y="3248992"/>
              <a:ext cx="164094" cy="164094"/>
              <a:chOff x="1677812" y="4248152"/>
              <a:chExt cx="211094" cy="211094"/>
            </a:xfrm>
          </p:grpSpPr>
          <p:sp>
            <p:nvSpPr>
              <p:cNvPr id="63" name="Oval 62">
                <a:extLst>
                  <a:ext uri="{FF2B5EF4-FFF2-40B4-BE49-F238E27FC236}">
                    <a16:creationId xmlns:a16="http://schemas.microsoft.com/office/drawing/2014/main" id="{CFE67611-4043-30F9-16D5-A03CD6812368}"/>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DBDB554-9205-25AC-BDC1-347FB3F01DD7}"/>
                  </a:ext>
                </a:extLst>
              </p:cNvPr>
              <p:cNvSpPr/>
              <p:nvPr/>
            </p:nvSpPr>
            <p:spPr>
              <a:xfrm>
                <a:off x="1708100" y="4278440"/>
                <a:ext cx="150518" cy="150518"/>
              </a:xfrm>
              <a:prstGeom prst="ellipse">
                <a:avLst/>
              </a:prstGeom>
              <a:solidFill>
                <a:srgbClr val="E34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308F6319-7077-6CBA-8928-4E7E07CA984E}"/>
                </a:ext>
              </a:extLst>
            </p:cNvPr>
            <p:cNvGrpSpPr/>
            <p:nvPr/>
          </p:nvGrpSpPr>
          <p:grpSpPr>
            <a:xfrm>
              <a:off x="1876968" y="3734407"/>
              <a:ext cx="1779389" cy="570047"/>
              <a:chOff x="1514240" y="4816886"/>
              <a:chExt cx="2289049" cy="733322"/>
            </a:xfrm>
          </p:grpSpPr>
          <p:sp>
            <p:nvSpPr>
              <p:cNvPr id="73" name="TextBox 72">
                <a:extLst>
                  <a:ext uri="{FF2B5EF4-FFF2-40B4-BE49-F238E27FC236}">
                    <a16:creationId xmlns:a16="http://schemas.microsoft.com/office/drawing/2014/main" id="{66412827-9FD5-E179-619B-7AD8F15468F6}"/>
                  </a:ext>
                </a:extLst>
              </p:cNvPr>
              <p:cNvSpPr txBox="1"/>
              <p:nvPr/>
            </p:nvSpPr>
            <p:spPr>
              <a:xfrm>
                <a:off x="1514240" y="4816886"/>
                <a:ext cx="2289049" cy="435524"/>
              </a:xfrm>
              <a:prstGeom prst="rect">
                <a:avLst/>
              </a:prstGeom>
              <a:noFill/>
            </p:spPr>
            <p:txBody>
              <a:bodyPr wrap="square" rtlCol="0">
                <a:spAutoFit/>
              </a:bodyPr>
              <a:lstStyle/>
              <a:p>
                <a:pPr algn="ctr"/>
                <a:r>
                  <a:rPr lang="fa-IR" sz="1600" b="1" dirty="0">
                    <a:solidFill>
                      <a:schemeClr val="tx1">
                        <a:lumMod val="75000"/>
                        <a:lumOff val="25000"/>
                      </a:schemeClr>
                    </a:solidFill>
                    <a:latin typeface="Vazir" panose="020B0603030804020204" pitchFamily="34" charset="-78"/>
                    <a:cs typeface="Vazir" panose="020B0603030804020204" pitchFamily="34" charset="-78"/>
                  </a:rPr>
                  <a:t>ایجاد نسخه نهایی</a:t>
                </a:r>
                <a:endParaRPr lang="en-US" sz="16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74" name="TextBox 73">
                <a:extLst>
                  <a:ext uri="{FF2B5EF4-FFF2-40B4-BE49-F238E27FC236}">
                    <a16:creationId xmlns:a16="http://schemas.microsoft.com/office/drawing/2014/main" id="{E0C1A051-5EE8-F4D7-6979-47645955AB06}"/>
                  </a:ext>
                </a:extLst>
              </p:cNvPr>
              <p:cNvSpPr txBox="1"/>
              <p:nvPr/>
            </p:nvSpPr>
            <p:spPr>
              <a:xfrm>
                <a:off x="1733898" y="5088543"/>
                <a:ext cx="1849733" cy="461665"/>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تصویرسازی و گرافیک و انتخاب متریال مناسب</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75" name="TextBox 74">
              <a:extLst>
                <a:ext uri="{FF2B5EF4-FFF2-40B4-BE49-F238E27FC236}">
                  <a16:creationId xmlns:a16="http://schemas.microsoft.com/office/drawing/2014/main" id="{98125338-C281-3343-24A7-50F4CDC10597}"/>
                </a:ext>
              </a:extLst>
            </p:cNvPr>
            <p:cNvSpPr txBox="1"/>
            <p:nvPr/>
          </p:nvSpPr>
          <p:spPr>
            <a:xfrm>
              <a:off x="1876968" y="3397814"/>
              <a:ext cx="1779389" cy="461665"/>
            </a:xfrm>
            <a:prstGeom prst="rect">
              <a:avLst/>
            </a:prstGeom>
            <a:noFill/>
          </p:spPr>
          <p:txBody>
            <a:bodyPr wrap="square" rtlCol="0">
              <a:spAutoFit/>
            </a:bodyPr>
            <a:lstStyle/>
            <a:p>
              <a:pPr algn="ctr"/>
              <a:r>
                <a:rPr lang="fa-IR" sz="2400" b="1" dirty="0">
                  <a:solidFill>
                    <a:srgbClr val="E345CC"/>
                  </a:solidFill>
                  <a:latin typeface="Vazir" panose="020B0603030804020204" pitchFamily="34" charset="-78"/>
                  <a:cs typeface="Vazir" panose="020B0603030804020204" pitchFamily="34" charset="-78"/>
                </a:rPr>
                <a:t>مرحله ششم</a:t>
              </a:r>
              <a:endParaRPr lang="en-US" sz="2400" b="1" dirty="0">
                <a:solidFill>
                  <a:srgbClr val="E345CC"/>
                </a:solidFill>
                <a:latin typeface="Vazir" panose="020B0603030804020204" pitchFamily="34" charset="-78"/>
                <a:cs typeface="Vazir" panose="020B0603030804020204" pitchFamily="34" charset="-78"/>
              </a:endParaRPr>
            </a:p>
          </p:txBody>
        </p:sp>
        <p:grpSp>
          <p:nvGrpSpPr>
            <p:cNvPr id="84" name="Group 83">
              <a:extLst>
                <a:ext uri="{FF2B5EF4-FFF2-40B4-BE49-F238E27FC236}">
                  <a16:creationId xmlns:a16="http://schemas.microsoft.com/office/drawing/2014/main" id="{8E1D029A-4F96-12F0-66DA-AA311C2AC576}"/>
                </a:ext>
              </a:extLst>
            </p:cNvPr>
            <p:cNvGrpSpPr/>
            <p:nvPr/>
          </p:nvGrpSpPr>
          <p:grpSpPr>
            <a:xfrm>
              <a:off x="2270838" y="1879465"/>
              <a:ext cx="991650" cy="991650"/>
              <a:chOff x="3063120" y="1755914"/>
              <a:chExt cx="1275682" cy="1275682"/>
            </a:xfrm>
          </p:grpSpPr>
          <p:sp>
            <p:nvSpPr>
              <p:cNvPr id="85" name="Teardrop 84">
                <a:extLst>
                  <a:ext uri="{FF2B5EF4-FFF2-40B4-BE49-F238E27FC236}">
                    <a16:creationId xmlns:a16="http://schemas.microsoft.com/office/drawing/2014/main" id="{63B58971-D9FA-A000-8A56-11A2818F0C11}"/>
                  </a:ext>
                </a:extLst>
              </p:cNvPr>
              <p:cNvSpPr/>
              <p:nvPr/>
            </p:nvSpPr>
            <p:spPr>
              <a:xfrm rot="8100000">
                <a:off x="3063120" y="1755914"/>
                <a:ext cx="1275682" cy="1275682"/>
              </a:xfrm>
              <a:prstGeom prst="teardrop">
                <a:avLst>
                  <a:gd name="adj" fmla="val 109962"/>
                </a:avLst>
              </a:prstGeom>
              <a:solidFill>
                <a:srgbClr val="E34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071A8E7-547C-6E43-F7CE-795ED82684D8}"/>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3" name="Graphic 122" descr="Puzzle pieces with solid fill">
              <a:extLst>
                <a:ext uri="{FF2B5EF4-FFF2-40B4-BE49-F238E27FC236}">
                  <a16:creationId xmlns:a16="http://schemas.microsoft.com/office/drawing/2014/main" id="{A5D93DC8-A2A3-5FD5-56A8-9D39CE7C6D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78664" y="2066485"/>
              <a:ext cx="621761" cy="621761"/>
            </a:xfrm>
            <a:prstGeom prst="rect">
              <a:avLst/>
            </a:prstGeom>
          </p:spPr>
        </p:pic>
      </p:grpSp>
      <p:grpSp>
        <p:nvGrpSpPr>
          <p:cNvPr id="133" name="Group 132">
            <a:extLst>
              <a:ext uri="{FF2B5EF4-FFF2-40B4-BE49-F238E27FC236}">
                <a16:creationId xmlns:a16="http://schemas.microsoft.com/office/drawing/2014/main" id="{495089ED-AC19-F53A-8897-B1D2AB344B5B}"/>
              </a:ext>
            </a:extLst>
          </p:cNvPr>
          <p:cNvGrpSpPr/>
          <p:nvPr/>
        </p:nvGrpSpPr>
        <p:grpSpPr>
          <a:xfrm>
            <a:off x="10217008" y="1873902"/>
            <a:ext cx="1779389" cy="2712446"/>
            <a:chOff x="10217008" y="1873902"/>
            <a:chExt cx="1779389" cy="2712446"/>
          </a:xfrm>
        </p:grpSpPr>
        <p:grpSp>
          <p:nvGrpSpPr>
            <p:cNvPr id="126" name="Group 125">
              <a:extLst>
                <a:ext uri="{FF2B5EF4-FFF2-40B4-BE49-F238E27FC236}">
                  <a16:creationId xmlns:a16="http://schemas.microsoft.com/office/drawing/2014/main" id="{7BAAA1BC-A9CA-2A2A-E413-7897C732379F}"/>
                </a:ext>
              </a:extLst>
            </p:cNvPr>
            <p:cNvGrpSpPr/>
            <p:nvPr/>
          </p:nvGrpSpPr>
          <p:grpSpPr>
            <a:xfrm>
              <a:off x="10217008" y="1873902"/>
              <a:ext cx="1779389" cy="2712446"/>
              <a:chOff x="10217008" y="1873902"/>
              <a:chExt cx="1779389" cy="2712446"/>
            </a:xfrm>
          </p:grpSpPr>
          <p:grpSp>
            <p:nvGrpSpPr>
              <p:cNvPr id="22" name="Group 21">
                <a:extLst>
                  <a:ext uri="{FF2B5EF4-FFF2-40B4-BE49-F238E27FC236}">
                    <a16:creationId xmlns:a16="http://schemas.microsoft.com/office/drawing/2014/main" id="{F56A177F-E134-6DA4-FC35-559A027E0462}"/>
                  </a:ext>
                </a:extLst>
              </p:cNvPr>
              <p:cNvGrpSpPr/>
              <p:nvPr/>
            </p:nvGrpSpPr>
            <p:grpSpPr>
              <a:xfrm>
                <a:off x="11011283" y="3243429"/>
                <a:ext cx="164094" cy="164094"/>
                <a:chOff x="5973250" y="4248152"/>
                <a:chExt cx="211094" cy="211094"/>
              </a:xfrm>
            </p:grpSpPr>
            <p:sp>
              <p:nvSpPr>
                <p:cNvPr id="23" name="Oval 22">
                  <a:extLst>
                    <a:ext uri="{FF2B5EF4-FFF2-40B4-BE49-F238E27FC236}">
                      <a16:creationId xmlns:a16="http://schemas.microsoft.com/office/drawing/2014/main" id="{EBDF60F0-02E2-3919-C665-377B00E927DA}"/>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1E193ED-03E8-C3CA-2422-9BBEE0F5B2C2}"/>
                    </a:ext>
                  </a:extLst>
                </p:cNvPr>
                <p:cNvSpPr/>
                <p:nvPr/>
              </p:nvSpPr>
              <p:spPr>
                <a:xfrm>
                  <a:off x="6003538" y="4278440"/>
                  <a:ext cx="150518" cy="150518"/>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BD2ED9BA-4063-5DF6-0C3B-A0C711CCF72A}"/>
                  </a:ext>
                </a:extLst>
              </p:cNvPr>
              <p:cNvGrpSpPr/>
              <p:nvPr/>
            </p:nvGrpSpPr>
            <p:grpSpPr>
              <a:xfrm>
                <a:off x="10217008" y="3728844"/>
                <a:ext cx="1779389" cy="857504"/>
                <a:chOff x="1514240" y="4816886"/>
                <a:chExt cx="2289049" cy="1103113"/>
              </a:xfrm>
            </p:grpSpPr>
            <p:sp>
              <p:nvSpPr>
                <p:cNvPr id="34" name="TextBox 33">
                  <a:extLst>
                    <a:ext uri="{FF2B5EF4-FFF2-40B4-BE49-F238E27FC236}">
                      <a16:creationId xmlns:a16="http://schemas.microsoft.com/office/drawing/2014/main" id="{A721A1CA-15E3-E109-F681-5C0AB95B17E9}"/>
                    </a:ext>
                  </a:extLst>
                </p:cNvPr>
                <p:cNvSpPr txBox="1"/>
                <p:nvPr/>
              </p:nvSpPr>
              <p:spPr>
                <a:xfrm>
                  <a:off x="1514240" y="4816886"/>
                  <a:ext cx="2289049" cy="435524"/>
                </a:xfrm>
                <a:prstGeom prst="rect">
                  <a:avLst/>
                </a:prstGeom>
                <a:noFill/>
              </p:spPr>
              <p:txBody>
                <a:bodyPr wrap="square" rtlCol="0">
                  <a:spAutoFit/>
                </a:bodyPr>
                <a:lstStyle/>
                <a:p>
                  <a:pPr algn="ctr"/>
                  <a:r>
                    <a:rPr lang="fa-IR" sz="1600" b="1" dirty="0">
                      <a:solidFill>
                        <a:schemeClr val="tx1">
                          <a:lumMod val="75000"/>
                          <a:lumOff val="25000"/>
                        </a:schemeClr>
                      </a:solidFill>
                      <a:latin typeface="Vazir" panose="020B0603030804020204" pitchFamily="34" charset="-78"/>
                      <a:cs typeface="Vazir" panose="020B0603030804020204" pitchFamily="34" charset="-78"/>
                    </a:rPr>
                    <a:t>مسأله یابی</a:t>
                  </a:r>
                </a:p>
              </p:txBody>
            </p:sp>
            <p:sp>
              <p:nvSpPr>
                <p:cNvPr id="35" name="TextBox 34">
                  <a:extLst>
                    <a:ext uri="{FF2B5EF4-FFF2-40B4-BE49-F238E27FC236}">
                      <a16:creationId xmlns:a16="http://schemas.microsoft.com/office/drawing/2014/main" id="{DBD4807D-7F72-CC15-F743-7836CC4BFD52}"/>
                    </a:ext>
                  </a:extLst>
                </p:cNvPr>
                <p:cNvSpPr txBox="1"/>
                <p:nvPr/>
              </p:nvSpPr>
              <p:spPr>
                <a:xfrm>
                  <a:off x="1733898" y="5088543"/>
                  <a:ext cx="1849733" cy="831456"/>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شناخت مشکل و نیاز دینی و فرهنگی مخاطبین</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36" name="TextBox 35">
                <a:extLst>
                  <a:ext uri="{FF2B5EF4-FFF2-40B4-BE49-F238E27FC236}">
                    <a16:creationId xmlns:a16="http://schemas.microsoft.com/office/drawing/2014/main" id="{82F1DC52-B26A-FE91-EB83-A7EE94C307D6}"/>
                  </a:ext>
                </a:extLst>
              </p:cNvPr>
              <p:cNvSpPr txBox="1"/>
              <p:nvPr/>
            </p:nvSpPr>
            <p:spPr>
              <a:xfrm>
                <a:off x="10217008" y="3392252"/>
                <a:ext cx="1779389" cy="461665"/>
              </a:xfrm>
              <a:prstGeom prst="rect">
                <a:avLst/>
              </a:prstGeom>
              <a:noFill/>
            </p:spPr>
            <p:txBody>
              <a:bodyPr wrap="square" rtlCol="0">
                <a:spAutoFit/>
              </a:bodyPr>
              <a:lstStyle/>
              <a:p>
                <a:pPr algn="ctr"/>
                <a:r>
                  <a:rPr lang="fa-IR" sz="2400" b="1" dirty="0">
                    <a:solidFill>
                      <a:srgbClr val="FEC630"/>
                    </a:solidFill>
                    <a:latin typeface="Vazir" panose="020B0603030804020204" pitchFamily="34" charset="-78"/>
                    <a:cs typeface="Vazir" panose="020B0603030804020204" pitchFamily="34" charset="-78"/>
                  </a:rPr>
                  <a:t>مرحله اول</a:t>
                </a:r>
                <a:endParaRPr lang="en-US" sz="2400" b="1" dirty="0">
                  <a:solidFill>
                    <a:srgbClr val="FEC630"/>
                  </a:solidFill>
                  <a:latin typeface="Vazir" panose="020B0603030804020204" pitchFamily="34" charset="-78"/>
                  <a:cs typeface="Vazir" panose="020B0603030804020204" pitchFamily="34" charset="-78"/>
                </a:endParaRPr>
              </a:p>
            </p:txBody>
          </p:sp>
          <p:grpSp>
            <p:nvGrpSpPr>
              <p:cNvPr id="45" name="Group 44">
                <a:extLst>
                  <a:ext uri="{FF2B5EF4-FFF2-40B4-BE49-F238E27FC236}">
                    <a16:creationId xmlns:a16="http://schemas.microsoft.com/office/drawing/2014/main" id="{C65099A2-669A-1983-E5D8-37CE9B10FBEC}"/>
                  </a:ext>
                </a:extLst>
              </p:cNvPr>
              <p:cNvGrpSpPr/>
              <p:nvPr/>
            </p:nvGrpSpPr>
            <p:grpSpPr>
              <a:xfrm>
                <a:off x="10589121" y="1873902"/>
                <a:ext cx="991650" cy="991650"/>
                <a:chOff x="7353181" y="1755914"/>
                <a:chExt cx="1275682" cy="1275682"/>
              </a:xfrm>
            </p:grpSpPr>
            <p:sp>
              <p:nvSpPr>
                <p:cNvPr id="46" name="Teardrop 45">
                  <a:extLst>
                    <a:ext uri="{FF2B5EF4-FFF2-40B4-BE49-F238E27FC236}">
                      <a16:creationId xmlns:a16="http://schemas.microsoft.com/office/drawing/2014/main" id="{2229B989-A4A4-5123-475D-D010C86673BA}"/>
                    </a:ext>
                  </a:extLst>
                </p:cNvPr>
                <p:cNvSpPr/>
                <p:nvPr/>
              </p:nvSpPr>
              <p:spPr>
                <a:xfrm rot="8100000">
                  <a:off x="7353181" y="1755914"/>
                  <a:ext cx="1275682" cy="1275682"/>
                </a:xfrm>
                <a:prstGeom prst="teardrop">
                  <a:avLst>
                    <a:gd name="adj" fmla="val 109962"/>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700D28F-C720-06E5-03D2-51D529E874CF}"/>
                    </a:ext>
                  </a:extLst>
                </p:cNvPr>
                <p:cNvSpPr/>
                <p:nvPr/>
              </p:nvSpPr>
              <p:spPr>
                <a:xfrm>
                  <a:off x="7547530"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5" name="Graphic 124" descr="Questions with solid fill">
              <a:extLst>
                <a:ext uri="{FF2B5EF4-FFF2-40B4-BE49-F238E27FC236}">
                  <a16:creationId xmlns:a16="http://schemas.microsoft.com/office/drawing/2014/main" id="{275A6F5A-270D-97E1-F6AF-F36043D4CD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828705" y="2099356"/>
              <a:ext cx="529248" cy="529248"/>
            </a:xfrm>
            <a:prstGeom prst="rect">
              <a:avLst/>
            </a:prstGeom>
          </p:spPr>
        </p:pic>
      </p:grpSp>
    </p:spTree>
    <p:extLst>
      <p:ext uri="{BB962C8B-B14F-4D97-AF65-F5344CB8AC3E}">
        <p14:creationId xmlns:p14="http://schemas.microsoft.com/office/powerpoint/2010/main" val="3664427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1000"/>
                                        <p:tgtEl>
                                          <p:spTgt spid="133"/>
                                        </p:tgtEl>
                                      </p:cBhvr>
                                    </p:animEffect>
                                    <p:anim calcmode="lin" valueType="num">
                                      <p:cBhvr>
                                        <p:cTn id="13" dur="1000" fill="hold"/>
                                        <p:tgtEl>
                                          <p:spTgt spid="133"/>
                                        </p:tgtEl>
                                        <p:attrNameLst>
                                          <p:attrName>ppt_x</p:attrName>
                                        </p:attrNameLst>
                                      </p:cBhvr>
                                      <p:tavLst>
                                        <p:tav tm="0">
                                          <p:val>
                                            <p:strVal val="#ppt_x"/>
                                          </p:val>
                                        </p:tav>
                                        <p:tav tm="100000">
                                          <p:val>
                                            <p:strVal val="#ppt_x"/>
                                          </p:val>
                                        </p:tav>
                                      </p:tavLst>
                                    </p:anim>
                                    <p:anim calcmode="lin" valueType="num">
                                      <p:cBhvr>
                                        <p:cTn id="14"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trips(down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7"/>
                                        </p:tgtEl>
                                        <p:attrNameLst>
                                          <p:attrName>style.visibility</p:attrName>
                                        </p:attrNameLst>
                                      </p:cBhvr>
                                      <p:to>
                                        <p:strVal val="visible"/>
                                      </p:to>
                                    </p:set>
                                    <p:animEffect transition="in" filter="fade">
                                      <p:cBhvr>
                                        <p:cTn id="24" dur="1000"/>
                                        <p:tgtEl>
                                          <p:spTgt spid="127"/>
                                        </p:tgtEl>
                                      </p:cBhvr>
                                    </p:animEffect>
                                    <p:anim calcmode="lin" valueType="num">
                                      <p:cBhvr>
                                        <p:cTn id="25" dur="1000" fill="hold"/>
                                        <p:tgtEl>
                                          <p:spTgt spid="127"/>
                                        </p:tgtEl>
                                        <p:attrNameLst>
                                          <p:attrName>ppt_x</p:attrName>
                                        </p:attrNameLst>
                                      </p:cBhvr>
                                      <p:tavLst>
                                        <p:tav tm="0">
                                          <p:val>
                                            <p:strVal val="#ppt_x"/>
                                          </p:val>
                                        </p:tav>
                                        <p:tav tm="100000">
                                          <p:val>
                                            <p:strVal val="#ppt_x"/>
                                          </p:val>
                                        </p:tav>
                                      </p:tavLst>
                                    </p:anim>
                                    <p:anim calcmode="lin" valueType="num">
                                      <p:cBhvr>
                                        <p:cTn id="26"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trips(downLeft)">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4"/>
                                        </p:tgtEl>
                                        <p:attrNameLst>
                                          <p:attrName>style.visibility</p:attrName>
                                        </p:attrNameLst>
                                      </p:cBhvr>
                                      <p:to>
                                        <p:strVal val="visible"/>
                                      </p:to>
                                    </p:set>
                                    <p:animEffect transition="in" filter="fade">
                                      <p:cBhvr>
                                        <p:cTn id="36" dur="1000"/>
                                        <p:tgtEl>
                                          <p:spTgt spid="134"/>
                                        </p:tgtEl>
                                      </p:cBhvr>
                                    </p:animEffect>
                                    <p:anim calcmode="lin" valueType="num">
                                      <p:cBhvr>
                                        <p:cTn id="37" dur="1000" fill="hold"/>
                                        <p:tgtEl>
                                          <p:spTgt spid="134"/>
                                        </p:tgtEl>
                                        <p:attrNameLst>
                                          <p:attrName>ppt_x</p:attrName>
                                        </p:attrNameLst>
                                      </p:cBhvr>
                                      <p:tavLst>
                                        <p:tav tm="0">
                                          <p:val>
                                            <p:strVal val="#ppt_x"/>
                                          </p:val>
                                        </p:tav>
                                        <p:tav tm="100000">
                                          <p:val>
                                            <p:strVal val="#ppt_x"/>
                                          </p:val>
                                        </p:tav>
                                      </p:tavLst>
                                    </p:anim>
                                    <p:anim calcmode="lin" valueType="num">
                                      <p:cBhvr>
                                        <p:cTn id="38"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strips(downLeft)">
                                      <p:cBhvr>
                                        <p:cTn id="43" dur="500"/>
                                        <p:tgtEl>
                                          <p:spTgt spid="5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29"/>
                                        </p:tgtEl>
                                        <p:attrNameLst>
                                          <p:attrName>style.visibility</p:attrName>
                                        </p:attrNameLst>
                                      </p:cBhvr>
                                      <p:to>
                                        <p:strVal val="visible"/>
                                      </p:to>
                                    </p:set>
                                    <p:animEffect transition="in" filter="fade">
                                      <p:cBhvr>
                                        <p:cTn id="48" dur="1000"/>
                                        <p:tgtEl>
                                          <p:spTgt spid="129"/>
                                        </p:tgtEl>
                                      </p:cBhvr>
                                    </p:animEffect>
                                    <p:anim calcmode="lin" valueType="num">
                                      <p:cBhvr>
                                        <p:cTn id="49" dur="1000" fill="hold"/>
                                        <p:tgtEl>
                                          <p:spTgt spid="129"/>
                                        </p:tgtEl>
                                        <p:attrNameLst>
                                          <p:attrName>ppt_x</p:attrName>
                                        </p:attrNameLst>
                                      </p:cBhvr>
                                      <p:tavLst>
                                        <p:tav tm="0">
                                          <p:val>
                                            <p:strVal val="#ppt_x"/>
                                          </p:val>
                                        </p:tav>
                                        <p:tav tm="100000">
                                          <p:val>
                                            <p:strVal val="#ppt_x"/>
                                          </p:val>
                                        </p:tav>
                                      </p:tavLst>
                                    </p:anim>
                                    <p:anim calcmode="lin" valueType="num">
                                      <p:cBhvr>
                                        <p:cTn id="50"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strips(downLeft)">
                                      <p:cBhvr>
                                        <p:cTn id="55" dur="500"/>
                                        <p:tgtEl>
                                          <p:spTgt spid="65"/>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30"/>
                                        </p:tgtEl>
                                        <p:attrNameLst>
                                          <p:attrName>style.visibility</p:attrName>
                                        </p:attrNameLst>
                                      </p:cBhvr>
                                      <p:to>
                                        <p:strVal val="visible"/>
                                      </p:to>
                                    </p:set>
                                    <p:animEffect transition="in" filter="fade">
                                      <p:cBhvr>
                                        <p:cTn id="60" dur="1000"/>
                                        <p:tgtEl>
                                          <p:spTgt spid="130"/>
                                        </p:tgtEl>
                                      </p:cBhvr>
                                    </p:animEffect>
                                    <p:anim calcmode="lin" valueType="num">
                                      <p:cBhvr>
                                        <p:cTn id="61" dur="1000" fill="hold"/>
                                        <p:tgtEl>
                                          <p:spTgt spid="130"/>
                                        </p:tgtEl>
                                        <p:attrNameLst>
                                          <p:attrName>ppt_x</p:attrName>
                                        </p:attrNameLst>
                                      </p:cBhvr>
                                      <p:tavLst>
                                        <p:tav tm="0">
                                          <p:val>
                                            <p:strVal val="#ppt_x"/>
                                          </p:val>
                                        </p:tav>
                                        <p:tav tm="100000">
                                          <p:val>
                                            <p:strVal val="#ppt_x"/>
                                          </p:val>
                                        </p:tav>
                                      </p:tavLst>
                                    </p:anim>
                                    <p:anim calcmode="lin" valueType="num">
                                      <p:cBhvr>
                                        <p:cTn id="62"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strips(downLeft)">
                                      <p:cBhvr>
                                        <p:cTn id="67" dur="500"/>
                                        <p:tgtEl>
                                          <p:spTgt spid="96"/>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31"/>
                                        </p:tgtEl>
                                        <p:attrNameLst>
                                          <p:attrName>style.visibility</p:attrName>
                                        </p:attrNameLst>
                                      </p:cBhvr>
                                      <p:to>
                                        <p:strVal val="visible"/>
                                      </p:to>
                                    </p:set>
                                    <p:animEffect transition="in" filter="fade">
                                      <p:cBhvr>
                                        <p:cTn id="72" dur="1000"/>
                                        <p:tgtEl>
                                          <p:spTgt spid="131"/>
                                        </p:tgtEl>
                                      </p:cBhvr>
                                    </p:animEffect>
                                    <p:anim calcmode="lin" valueType="num">
                                      <p:cBhvr>
                                        <p:cTn id="73" dur="1000" fill="hold"/>
                                        <p:tgtEl>
                                          <p:spTgt spid="131"/>
                                        </p:tgtEl>
                                        <p:attrNameLst>
                                          <p:attrName>ppt_x</p:attrName>
                                        </p:attrNameLst>
                                      </p:cBhvr>
                                      <p:tavLst>
                                        <p:tav tm="0">
                                          <p:val>
                                            <p:strVal val="#ppt_x"/>
                                          </p:val>
                                        </p:tav>
                                        <p:tav tm="100000">
                                          <p:val>
                                            <p:strVal val="#ppt_x"/>
                                          </p:val>
                                        </p:tav>
                                      </p:tavLst>
                                    </p:anim>
                                    <p:anim calcmode="lin" valueType="num">
                                      <p:cBhvr>
                                        <p:cTn id="74"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8" presetClass="entr" presetSubtype="12" fill="hold" nodeType="clickEffect">
                                  <p:stCondLst>
                                    <p:cond delay="0"/>
                                  </p:stCondLst>
                                  <p:childTnLst>
                                    <p:set>
                                      <p:cBhvr>
                                        <p:cTn id="78" dur="1" fill="hold">
                                          <p:stCondLst>
                                            <p:cond delay="0"/>
                                          </p:stCondLst>
                                        </p:cTn>
                                        <p:tgtEl>
                                          <p:spTgt spid="105"/>
                                        </p:tgtEl>
                                        <p:attrNameLst>
                                          <p:attrName>style.visibility</p:attrName>
                                        </p:attrNameLst>
                                      </p:cBhvr>
                                      <p:to>
                                        <p:strVal val="visible"/>
                                      </p:to>
                                    </p:set>
                                    <p:animEffect transition="in" filter="strips(downLeft)">
                                      <p:cBhvr>
                                        <p:cTn id="79" dur="500"/>
                                        <p:tgtEl>
                                          <p:spTgt spid="105"/>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32"/>
                                        </p:tgtEl>
                                        <p:attrNameLst>
                                          <p:attrName>style.visibility</p:attrName>
                                        </p:attrNameLst>
                                      </p:cBhvr>
                                      <p:to>
                                        <p:strVal val="visible"/>
                                      </p:to>
                                    </p:set>
                                    <p:animEffect transition="in" filter="fade">
                                      <p:cBhvr>
                                        <p:cTn id="84" dur="1000"/>
                                        <p:tgtEl>
                                          <p:spTgt spid="132"/>
                                        </p:tgtEl>
                                      </p:cBhvr>
                                    </p:animEffect>
                                    <p:anim calcmode="lin" valueType="num">
                                      <p:cBhvr>
                                        <p:cTn id="85" dur="1000" fill="hold"/>
                                        <p:tgtEl>
                                          <p:spTgt spid="132"/>
                                        </p:tgtEl>
                                        <p:attrNameLst>
                                          <p:attrName>ppt_x</p:attrName>
                                        </p:attrNameLst>
                                      </p:cBhvr>
                                      <p:tavLst>
                                        <p:tav tm="0">
                                          <p:val>
                                            <p:strVal val="#ppt_x"/>
                                          </p:val>
                                        </p:tav>
                                        <p:tav tm="100000">
                                          <p:val>
                                            <p:strVal val="#ppt_x"/>
                                          </p:val>
                                        </p:tav>
                                      </p:tavLst>
                                    </p:anim>
                                    <p:anim calcmode="lin" valueType="num">
                                      <p:cBhvr>
                                        <p:cTn id="86"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9CAC9BF7-D767-4A13-F381-51965E8E4B23}"/>
            </a:ext>
          </a:extLst>
        </p:cNvPr>
        <p:cNvGrpSpPr/>
        <p:nvPr/>
      </p:nvGrpSpPr>
      <p:grpSpPr>
        <a:xfrm>
          <a:off x="0" y="0"/>
          <a:ext cx="0" cy="0"/>
          <a:chOff x="0" y="0"/>
          <a:chExt cx="0" cy="0"/>
        </a:xfrm>
      </p:grpSpPr>
      <p:pic>
        <p:nvPicPr>
          <p:cNvPr id="3" name="Graphic 2" descr="Splash with solid fill">
            <a:extLst>
              <a:ext uri="{FF2B5EF4-FFF2-40B4-BE49-F238E27FC236}">
                <a16:creationId xmlns:a16="http://schemas.microsoft.com/office/drawing/2014/main" id="{F0282873-D939-9380-D9DA-44342B5EE8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69233">
            <a:off x="3006214" y="438399"/>
            <a:ext cx="6179574" cy="6179574"/>
          </a:xfrm>
          <a:prstGeom prst="rect">
            <a:avLst/>
          </a:prstGeom>
        </p:spPr>
      </p:pic>
      <p:sp>
        <p:nvSpPr>
          <p:cNvPr id="7" name="Oval 6">
            <a:extLst>
              <a:ext uri="{FF2B5EF4-FFF2-40B4-BE49-F238E27FC236}">
                <a16:creationId xmlns:a16="http://schemas.microsoft.com/office/drawing/2014/main" id="{879C0EEC-AB52-E3F4-621C-B702DF38A1FD}"/>
              </a:ext>
            </a:extLst>
          </p:cNvPr>
          <p:cNvSpPr/>
          <p:nvPr/>
        </p:nvSpPr>
        <p:spPr>
          <a:xfrm>
            <a:off x="1718922" y="3537555"/>
            <a:ext cx="1985452" cy="1985452"/>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dirty="0">
                <a:latin typeface="Vazir" panose="020B0603030804020204" pitchFamily="34" charset="-78"/>
                <a:cs typeface="Vazir" panose="020B0603030804020204" pitchFamily="34" charset="-78"/>
              </a:rPr>
              <a:t>نیاز به جای خاصی نداره</a:t>
            </a:r>
            <a:endParaRPr lang="en-US" sz="2000" dirty="0">
              <a:latin typeface="Vazir" panose="020B0603030804020204" pitchFamily="34" charset="-78"/>
              <a:cs typeface="Vazir" panose="020B0603030804020204" pitchFamily="34" charset="-78"/>
            </a:endParaRPr>
          </a:p>
        </p:txBody>
      </p:sp>
      <p:sp>
        <p:nvSpPr>
          <p:cNvPr id="10" name="Oval 9">
            <a:extLst>
              <a:ext uri="{FF2B5EF4-FFF2-40B4-BE49-F238E27FC236}">
                <a16:creationId xmlns:a16="http://schemas.microsoft.com/office/drawing/2014/main" id="{7BE6B5FC-5182-2740-93C8-48024E5E2556}"/>
              </a:ext>
            </a:extLst>
          </p:cNvPr>
          <p:cNvSpPr/>
          <p:nvPr/>
        </p:nvSpPr>
        <p:spPr>
          <a:xfrm>
            <a:off x="1718922" y="132734"/>
            <a:ext cx="2212260" cy="2212260"/>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تخصص آکادمیک نیاز نداره</a:t>
            </a:r>
            <a:endParaRPr lang="en-US" sz="2400" dirty="0">
              <a:latin typeface="Vazir" panose="020B0603030804020204" pitchFamily="34" charset="-78"/>
              <a:cs typeface="Vazir" panose="020B0603030804020204" pitchFamily="34" charset="-78"/>
            </a:endParaRPr>
          </a:p>
        </p:txBody>
      </p:sp>
      <p:sp>
        <p:nvSpPr>
          <p:cNvPr id="11" name="Oval 10">
            <a:extLst>
              <a:ext uri="{FF2B5EF4-FFF2-40B4-BE49-F238E27FC236}">
                <a16:creationId xmlns:a16="http://schemas.microsoft.com/office/drawing/2014/main" id="{1AD95FBF-2121-3FEB-859A-40FC50B526A7}"/>
              </a:ext>
            </a:extLst>
          </p:cNvPr>
          <p:cNvSpPr/>
          <p:nvPr/>
        </p:nvSpPr>
        <p:spPr>
          <a:xfrm>
            <a:off x="8862186" y="3928592"/>
            <a:ext cx="2358479" cy="2358479"/>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ابزار خاصی نمی خواد</a:t>
            </a:r>
            <a:endParaRPr lang="en-US" sz="2400" dirty="0">
              <a:latin typeface="Vazir" panose="020B0603030804020204" pitchFamily="34" charset="-78"/>
              <a:cs typeface="Vazir" panose="020B0603030804020204" pitchFamily="34" charset="-78"/>
            </a:endParaRPr>
          </a:p>
        </p:txBody>
      </p:sp>
      <p:sp>
        <p:nvSpPr>
          <p:cNvPr id="12" name="Oval 11">
            <a:extLst>
              <a:ext uri="{FF2B5EF4-FFF2-40B4-BE49-F238E27FC236}">
                <a16:creationId xmlns:a16="http://schemas.microsoft.com/office/drawing/2014/main" id="{067B59B7-C692-7B06-95A2-E224788C47F8}"/>
              </a:ext>
            </a:extLst>
          </p:cNvPr>
          <p:cNvSpPr/>
          <p:nvPr/>
        </p:nvSpPr>
        <p:spPr>
          <a:xfrm>
            <a:off x="7900160" y="132734"/>
            <a:ext cx="2796675" cy="2796675"/>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زمان و مدت طراحی و تولید شناوره</a:t>
            </a:r>
            <a:endParaRPr lang="en-US" sz="24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3582112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E3FD5EEC-84DF-D83E-1DAB-4BDFD24B261C}"/>
            </a:ext>
          </a:extLst>
        </p:cNvPr>
        <p:cNvGrpSpPr/>
        <p:nvPr/>
      </p:nvGrpSpPr>
      <p:grpSpPr>
        <a:xfrm>
          <a:off x="0" y="0"/>
          <a:ext cx="0" cy="0"/>
          <a:chOff x="0" y="0"/>
          <a:chExt cx="0" cy="0"/>
        </a:xfrm>
      </p:grpSpPr>
      <p:pic>
        <p:nvPicPr>
          <p:cNvPr id="3" name="Graphic 2" descr="Splash with solid fill">
            <a:extLst>
              <a:ext uri="{FF2B5EF4-FFF2-40B4-BE49-F238E27FC236}">
                <a16:creationId xmlns:a16="http://schemas.microsoft.com/office/drawing/2014/main" id="{DF7CFBB5-6954-8D31-BE0C-44394F6914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69233" flipV="1">
            <a:off x="6101338" y="3434338"/>
            <a:ext cx="75241" cy="75241"/>
          </a:xfrm>
          <a:prstGeom prst="rect">
            <a:avLst/>
          </a:prstGeom>
        </p:spPr>
      </p:pic>
      <p:sp>
        <p:nvSpPr>
          <p:cNvPr id="7" name="Oval 6">
            <a:extLst>
              <a:ext uri="{FF2B5EF4-FFF2-40B4-BE49-F238E27FC236}">
                <a16:creationId xmlns:a16="http://schemas.microsoft.com/office/drawing/2014/main" id="{1ACF9443-01ED-B700-98D5-4D6A34DDFBBD}"/>
              </a:ext>
            </a:extLst>
          </p:cNvPr>
          <p:cNvSpPr/>
          <p:nvPr/>
        </p:nvSpPr>
        <p:spPr>
          <a:xfrm>
            <a:off x="-2814978" y="6063645"/>
            <a:ext cx="1985452" cy="1985452"/>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dirty="0">
                <a:latin typeface="Vazir" panose="020B0603030804020204" pitchFamily="34" charset="-78"/>
                <a:cs typeface="Vazir" panose="020B0603030804020204" pitchFamily="34" charset="-78"/>
              </a:rPr>
              <a:t>نیاز به جای خاصی نداره</a:t>
            </a:r>
            <a:endParaRPr lang="en-US" sz="2000" dirty="0">
              <a:latin typeface="Vazir" panose="020B0603030804020204" pitchFamily="34" charset="-78"/>
              <a:cs typeface="Vazir" panose="020B0603030804020204" pitchFamily="34" charset="-78"/>
            </a:endParaRPr>
          </a:p>
        </p:txBody>
      </p:sp>
      <p:sp>
        <p:nvSpPr>
          <p:cNvPr id="10" name="Oval 9">
            <a:extLst>
              <a:ext uri="{FF2B5EF4-FFF2-40B4-BE49-F238E27FC236}">
                <a16:creationId xmlns:a16="http://schemas.microsoft.com/office/drawing/2014/main" id="{9EF9A683-E2F3-736A-3D51-5631FD8C1574}"/>
              </a:ext>
            </a:extLst>
          </p:cNvPr>
          <p:cNvSpPr/>
          <p:nvPr/>
        </p:nvSpPr>
        <p:spPr>
          <a:xfrm>
            <a:off x="-2212260" y="-2663941"/>
            <a:ext cx="2212260" cy="2212260"/>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تخصص آکادمیک نیاز نداره</a:t>
            </a:r>
            <a:endParaRPr lang="en-US" sz="2400" dirty="0">
              <a:latin typeface="Vazir" panose="020B0603030804020204" pitchFamily="34" charset="-78"/>
              <a:cs typeface="Vazir" panose="020B0603030804020204" pitchFamily="34" charset="-78"/>
            </a:endParaRPr>
          </a:p>
        </p:txBody>
      </p:sp>
      <p:sp>
        <p:nvSpPr>
          <p:cNvPr id="11" name="Oval 10">
            <a:extLst>
              <a:ext uri="{FF2B5EF4-FFF2-40B4-BE49-F238E27FC236}">
                <a16:creationId xmlns:a16="http://schemas.microsoft.com/office/drawing/2014/main" id="{5EF4974E-9B00-A031-A0D8-4E69A9DA8E9C}"/>
              </a:ext>
            </a:extLst>
          </p:cNvPr>
          <p:cNvSpPr/>
          <p:nvPr/>
        </p:nvSpPr>
        <p:spPr>
          <a:xfrm>
            <a:off x="12634086" y="6081242"/>
            <a:ext cx="2358479" cy="2358479"/>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ابزار خاصی نمی خواد</a:t>
            </a:r>
            <a:endParaRPr lang="en-US" sz="2400" dirty="0">
              <a:latin typeface="Vazir" panose="020B0603030804020204" pitchFamily="34" charset="-78"/>
              <a:cs typeface="Vazir" panose="020B0603030804020204" pitchFamily="34" charset="-78"/>
            </a:endParaRPr>
          </a:p>
        </p:txBody>
      </p:sp>
      <p:sp>
        <p:nvSpPr>
          <p:cNvPr id="12" name="Oval 11">
            <a:extLst>
              <a:ext uri="{FF2B5EF4-FFF2-40B4-BE49-F238E27FC236}">
                <a16:creationId xmlns:a16="http://schemas.microsoft.com/office/drawing/2014/main" id="{AB89DC8F-FB64-53D3-306A-D339A94FE8C2}"/>
              </a:ext>
            </a:extLst>
          </p:cNvPr>
          <p:cNvSpPr/>
          <p:nvPr/>
        </p:nvSpPr>
        <p:spPr>
          <a:xfrm>
            <a:off x="11995910" y="-2663941"/>
            <a:ext cx="2796675" cy="2796675"/>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زمان و مدت طراحی و تولید شناوره</a:t>
            </a:r>
            <a:endParaRPr lang="en-US" sz="2400" dirty="0">
              <a:latin typeface="Vazir" panose="020B0603030804020204" pitchFamily="34" charset="-78"/>
              <a:cs typeface="Vazir" panose="020B0603030804020204" pitchFamily="34" charset="-78"/>
            </a:endParaRPr>
          </a:p>
        </p:txBody>
      </p:sp>
      <p:pic>
        <p:nvPicPr>
          <p:cNvPr id="4" name="Picture 3" descr="A group of people standing on gears&#10;&#10;AI-generated content may be incorrect.">
            <a:extLst>
              <a:ext uri="{FF2B5EF4-FFF2-40B4-BE49-F238E27FC236}">
                <a16:creationId xmlns:a16="http://schemas.microsoft.com/office/drawing/2014/main" id="{BE6B881A-22E5-32BC-48BD-125CF8CC8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52600"/>
            <a:ext cx="8023414" cy="5148358"/>
          </a:xfrm>
          <a:prstGeom prst="rect">
            <a:avLst/>
          </a:prstGeom>
        </p:spPr>
      </p:pic>
      <p:sp>
        <p:nvSpPr>
          <p:cNvPr id="9" name="Teardrop 8">
            <a:extLst>
              <a:ext uri="{FF2B5EF4-FFF2-40B4-BE49-F238E27FC236}">
                <a16:creationId xmlns:a16="http://schemas.microsoft.com/office/drawing/2014/main" id="{8BD9991C-52D1-D446-53E9-C305EC06A698}"/>
              </a:ext>
            </a:extLst>
          </p:cNvPr>
          <p:cNvSpPr/>
          <p:nvPr/>
        </p:nvSpPr>
        <p:spPr>
          <a:xfrm>
            <a:off x="9759190" y="-55795"/>
            <a:ext cx="2432810" cy="2432810"/>
          </a:xfrm>
          <a:prstGeom prst="teardrop">
            <a:avLst/>
          </a:prstGeom>
          <a:solidFill>
            <a:srgbClr val="D6E8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EE01981-419E-6CF6-2B4D-98B4A3C70570}"/>
              </a:ext>
            </a:extLst>
          </p:cNvPr>
          <p:cNvSpPr txBox="1"/>
          <p:nvPr/>
        </p:nvSpPr>
        <p:spPr>
          <a:xfrm>
            <a:off x="7581900" y="764724"/>
            <a:ext cx="4098545" cy="646331"/>
          </a:xfrm>
          <a:prstGeom prst="rect">
            <a:avLst/>
          </a:prstGeom>
          <a:noFill/>
        </p:spPr>
        <p:txBody>
          <a:bodyPr wrap="square" rtlCol="0">
            <a:spAutoFit/>
          </a:bodyPr>
          <a:lstStyle/>
          <a:p>
            <a:pPr algn="r" rtl="1"/>
            <a:r>
              <a:rPr lang="fa-IR" sz="3600" b="1" dirty="0">
                <a:latin typeface="Vazir" panose="020B0603030804020204" pitchFamily="34" charset="-78"/>
                <a:cs typeface="Vazir" panose="020B0603030804020204" pitchFamily="34" charset="-78"/>
              </a:rPr>
              <a:t>تیم کاری پروژه محور</a:t>
            </a:r>
            <a:endParaRPr lang="en-US" sz="3600" b="1" dirty="0">
              <a:latin typeface="Vazir" panose="020B0603030804020204" pitchFamily="34" charset="-78"/>
              <a:cs typeface="Vazir" panose="020B0603030804020204" pitchFamily="34" charset="-78"/>
            </a:endParaRPr>
          </a:p>
        </p:txBody>
      </p:sp>
      <p:sp>
        <p:nvSpPr>
          <p:cNvPr id="15" name="TextBox 14">
            <a:extLst>
              <a:ext uri="{FF2B5EF4-FFF2-40B4-BE49-F238E27FC236}">
                <a16:creationId xmlns:a16="http://schemas.microsoft.com/office/drawing/2014/main" id="{3F9C631B-75D6-141E-B820-E96C341DB450}"/>
              </a:ext>
            </a:extLst>
          </p:cNvPr>
          <p:cNvSpPr txBox="1"/>
          <p:nvPr/>
        </p:nvSpPr>
        <p:spPr>
          <a:xfrm>
            <a:off x="6242814" y="2222891"/>
            <a:ext cx="3676266" cy="461665"/>
          </a:xfrm>
          <a:prstGeom prst="rect">
            <a:avLst/>
          </a:prstGeom>
          <a:noFill/>
        </p:spPr>
        <p:txBody>
          <a:bodyPr wrap="square" rtlCol="0">
            <a:spAutoFit/>
          </a:bodyPr>
          <a:lstStyle/>
          <a:p>
            <a:r>
              <a:rPr lang="fa-IR" sz="2400" b="1" dirty="0">
                <a:latin typeface="Vazir" panose="020B0603030804020204" pitchFamily="34" charset="-78"/>
                <a:cs typeface="Vazir" panose="020B0603030804020204" pitchFamily="34" charset="-78"/>
              </a:rPr>
              <a:t>هر پروژه بین دو تا پنج نفر</a:t>
            </a:r>
            <a:endParaRPr lang="en-US" sz="2400" b="1" dirty="0">
              <a:latin typeface="Vazir" panose="020B0603030804020204" pitchFamily="34" charset="-78"/>
              <a:cs typeface="Vazir" panose="020B0603030804020204" pitchFamily="34" charset="-78"/>
            </a:endParaRPr>
          </a:p>
        </p:txBody>
      </p:sp>
      <p:pic>
        <p:nvPicPr>
          <p:cNvPr id="18" name="Graphic 17" descr="Back with solid fill">
            <a:extLst>
              <a:ext uri="{FF2B5EF4-FFF2-40B4-BE49-F238E27FC236}">
                <a16:creationId xmlns:a16="http://schemas.microsoft.com/office/drawing/2014/main" id="{D9F6745D-FB52-DF76-8395-1AE093AFC8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179201">
            <a:off x="8680544" y="3255112"/>
            <a:ext cx="914400" cy="914400"/>
          </a:xfrm>
          <a:prstGeom prst="rect">
            <a:avLst/>
          </a:prstGeom>
        </p:spPr>
      </p:pic>
      <p:pic>
        <p:nvPicPr>
          <p:cNvPr id="20" name="Graphic 19" descr="Back with solid fill">
            <a:extLst>
              <a:ext uri="{FF2B5EF4-FFF2-40B4-BE49-F238E27FC236}">
                <a16:creationId xmlns:a16="http://schemas.microsoft.com/office/drawing/2014/main" id="{514AEC16-BE58-0B05-41ED-5F8768BBF7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44425">
            <a:off x="8731440" y="1428312"/>
            <a:ext cx="914400" cy="914400"/>
          </a:xfrm>
          <a:prstGeom prst="rect">
            <a:avLst/>
          </a:prstGeom>
        </p:spPr>
      </p:pic>
      <p:sp>
        <p:nvSpPr>
          <p:cNvPr id="21" name="TextBox 20">
            <a:extLst>
              <a:ext uri="{FF2B5EF4-FFF2-40B4-BE49-F238E27FC236}">
                <a16:creationId xmlns:a16="http://schemas.microsoft.com/office/drawing/2014/main" id="{D6559632-41F7-E363-D93A-698839C45156}"/>
              </a:ext>
            </a:extLst>
          </p:cNvPr>
          <p:cNvSpPr txBox="1"/>
          <p:nvPr/>
        </p:nvSpPr>
        <p:spPr>
          <a:xfrm>
            <a:off x="6842757" y="2795368"/>
            <a:ext cx="4098545" cy="646331"/>
          </a:xfrm>
          <a:prstGeom prst="rect">
            <a:avLst/>
          </a:prstGeom>
          <a:noFill/>
        </p:spPr>
        <p:txBody>
          <a:bodyPr wrap="square" rtlCol="0">
            <a:spAutoFit/>
          </a:bodyPr>
          <a:lstStyle/>
          <a:p>
            <a:pPr algn="r" rtl="1"/>
            <a:r>
              <a:rPr lang="fa-IR" sz="3600" b="1" dirty="0">
                <a:latin typeface="Vazir" panose="020B0603030804020204" pitchFamily="34" charset="-78"/>
                <a:cs typeface="Vazir" panose="020B0603030804020204" pitchFamily="34" charset="-78"/>
              </a:rPr>
              <a:t>تیم مدیریتی ثابت</a:t>
            </a:r>
            <a:endParaRPr lang="en-US" sz="3600" b="1" dirty="0">
              <a:latin typeface="Vazir" panose="020B0603030804020204" pitchFamily="34" charset="-78"/>
              <a:cs typeface="Vazir" panose="020B0603030804020204" pitchFamily="34" charset="-78"/>
            </a:endParaRPr>
          </a:p>
        </p:txBody>
      </p:sp>
      <p:sp>
        <p:nvSpPr>
          <p:cNvPr id="22" name="TextBox 21">
            <a:extLst>
              <a:ext uri="{FF2B5EF4-FFF2-40B4-BE49-F238E27FC236}">
                <a16:creationId xmlns:a16="http://schemas.microsoft.com/office/drawing/2014/main" id="{D7E4CE88-A8F7-6F07-5B44-626295B77B59}"/>
              </a:ext>
            </a:extLst>
          </p:cNvPr>
          <p:cNvSpPr txBox="1"/>
          <p:nvPr/>
        </p:nvSpPr>
        <p:spPr>
          <a:xfrm>
            <a:off x="9573639" y="3615349"/>
            <a:ext cx="1356868" cy="461665"/>
          </a:xfrm>
          <a:prstGeom prst="rect">
            <a:avLst/>
          </a:prstGeom>
          <a:noFill/>
        </p:spPr>
        <p:txBody>
          <a:bodyPr wrap="square" rtlCol="0">
            <a:spAutoFit/>
          </a:bodyPr>
          <a:lstStyle/>
          <a:p>
            <a:r>
              <a:rPr lang="fa-IR" sz="2400" b="1" dirty="0">
                <a:latin typeface="Vazir" panose="020B0603030804020204" pitchFamily="34" charset="-78"/>
                <a:cs typeface="Vazir" panose="020B0603030804020204" pitchFamily="34" charset="-78"/>
              </a:rPr>
              <a:t>دو نفر</a:t>
            </a:r>
            <a:endParaRPr lang="en-US" sz="2400" b="1" dirty="0">
              <a:latin typeface="Vazir" panose="020B0603030804020204" pitchFamily="34" charset="-78"/>
              <a:cs typeface="Vazir" panose="020B0603030804020204" pitchFamily="34" charset="-78"/>
            </a:endParaRPr>
          </a:p>
        </p:txBody>
      </p:sp>
      <p:graphicFrame>
        <p:nvGraphicFramePr>
          <p:cNvPr id="25" name="Diagram 24">
            <a:extLst>
              <a:ext uri="{FF2B5EF4-FFF2-40B4-BE49-F238E27FC236}">
                <a16:creationId xmlns:a16="http://schemas.microsoft.com/office/drawing/2014/main" id="{56892F7F-E54A-37C0-524C-6C5665F323C3}"/>
              </a:ext>
            </a:extLst>
          </p:cNvPr>
          <p:cNvGraphicFramePr/>
          <p:nvPr>
            <p:extLst>
              <p:ext uri="{D42A27DB-BD31-4B8C-83A1-F6EECF244321}">
                <p14:modId xmlns:p14="http://schemas.microsoft.com/office/powerpoint/2010/main" val="373801847"/>
              </p:ext>
            </p:extLst>
          </p:nvPr>
        </p:nvGraphicFramePr>
        <p:xfrm>
          <a:off x="4099784" y="317184"/>
          <a:ext cx="2875280" cy="191685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6" name="Graphic 25" descr="Back with solid fill">
            <a:extLst>
              <a:ext uri="{FF2B5EF4-FFF2-40B4-BE49-F238E27FC236}">
                <a16:creationId xmlns:a16="http://schemas.microsoft.com/office/drawing/2014/main" id="{E5631DED-CC70-9401-05E1-B664DFD88A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42009">
            <a:off x="6381755" y="1151281"/>
            <a:ext cx="1089666" cy="1067116"/>
          </a:xfrm>
          <a:prstGeom prst="rect">
            <a:avLst/>
          </a:prstGeom>
        </p:spPr>
      </p:pic>
      <p:grpSp>
        <p:nvGrpSpPr>
          <p:cNvPr id="27" name="Group 26">
            <a:extLst>
              <a:ext uri="{FF2B5EF4-FFF2-40B4-BE49-F238E27FC236}">
                <a16:creationId xmlns:a16="http://schemas.microsoft.com/office/drawing/2014/main" id="{651DD563-482B-128F-D77C-D8E0B3E4C125}"/>
              </a:ext>
            </a:extLst>
          </p:cNvPr>
          <p:cNvGrpSpPr/>
          <p:nvPr/>
        </p:nvGrpSpPr>
        <p:grpSpPr>
          <a:xfrm>
            <a:off x="3942021" y="868603"/>
            <a:ext cx="747572" cy="747572"/>
            <a:chOff x="1466392" y="182101"/>
            <a:chExt cx="747572" cy="747572"/>
          </a:xfrm>
        </p:grpSpPr>
        <p:sp>
          <p:nvSpPr>
            <p:cNvPr id="28" name="Rectangle: Rounded Corners 27">
              <a:extLst>
                <a:ext uri="{FF2B5EF4-FFF2-40B4-BE49-F238E27FC236}">
                  <a16:creationId xmlns:a16="http://schemas.microsoft.com/office/drawing/2014/main" id="{9B76D9FA-6079-B6DE-95B5-F308AD797BA7}"/>
                </a:ext>
              </a:extLst>
            </p:cNvPr>
            <p:cNvSpPr/>
            <p:nvPr/>
          </p:nvSpPr>
          <p:spPr>
            <a:xfrm>
              <a:off x="1466392" y="182101"/>
              <a:ext cx="747572" cy="747572"/>
            </a:xfrm>
            <a:prstGeom prst="roundRect">
              <a:avLst/>
            </a:prstGeom>
          </p:spPr>
          <p:style>
            <a:lnRef idx="0">
              <a:schemeClr val="lt1">
                <a:hueOff val="0"/>
                <a:satOff val="0"/>
                <a:lumOff val="0"/>
                <a:alphaOff val="0"/>
              </a:schemeClr>
            </a:lnRef>
            <a:fillRef idx="3">
              <a:schemeClr val="accent2">
                <a:hueOff val="2147871"/>
                <a:satOff val="-6164"/>
                <a:lumOff val="-9870"/>
                <a:alphaOff val="0"/>
              </a:schemeClr>
            </a:fillRef>
            <a:effectRef idx="2">
              <a:schemeClr val="accent2">
                <a:hueOff val="2147871"/>
                <a:satOff val="-6164"/>
                <a:lumOff val="-9870"/>
                <a:alphaOff val="0"/>
              </a:schemeClr>
            </a:effectRef>
            <a:fontRef idx="minor">
              <a:schemeClr val="lt1"/>
            </a:fontRef>
          </p:style>
        </p:sp>
        <p:sp>
          <p:nvSpPr>
            <p:cNvPr id="29" name="Rectangle: Rounded Corners 4">
              <a:extLst>
                <a:ext uri="{FF2B5EF4-FFF2-40B4-BE49-F238E27FC236}">
                  <a16:creationId xmlns:a16="http://schemas.microsoft.com/office/drawing/2014/main" id="{AA2F09A0-210D-0D4F-275F-E8BB255FC966}"/>
                </a:ext>
              </a:extLst>
            </p:cNvPr>
            <p:cNvSpPr txBox="1"/>
            <p:nvPr/>
          </p:nvSpPr>
          <p:spPr>
            <a:xfrm>
              <a:off x="1502885" y="218594"/>
              <a:ext cx="674586" cy="674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a-IR" sz="900" kern="1200" dirty="0">
                  <a:latin typeface="Vazir" panose="020B0603030804020204" pitchFamily="34" charset="-78"/>
                  <a:cs typeface="Vazir" panose="020B0603030804020204" pitchFamily="34" charset="-78"/>
                </a:rPr>
                <a:t>تجربه کار با مخاطب</a:t>
              </a:r>
              <a:endParaRPr lang="en-US" sz="900" kern="1200" dirty="0">
                <a:latin typeface="Vazir" panose="020B0603030804020204" pitchFamily="34" charset="-78"/>
                <a:cs typeface="Vazir" panose="020B0603030804020204" pitchFamily="34" charset="-78"/>
              </a:endParaRPr>
            </a:p>
          </p:txBody>
        </p:sp>
      </p:grpSp>
      <p:graphicFrame>
        <p:nvGraphicFramePr>
          <p:cNvPr id="31" name="Diagram 30">
            <a:extLst>
              <a:ext uri="{FF2B5EF4-FFF2-40B4-BE49-F238E27FC236}">
                <a16:creationId xmlns:a16="http://schemas.microsoft.com/office/drawing/2014/main" id="{870511FC-33B2-9B92-70E3-1DB01EBCEC02}"/>
              </a:ext>
            </a:extLst>
          </p:cNvPr>
          <p:cNvGraphicFramePr/>
          <p:nvPr>
            <p:extLst>
              <p:ext uri="{D42A27DB-BD31-4B8C-83A1-F6EECF244321}">
                <p14:modId xmlns:p14="http://schemas.microsoft.com/office/powerpoint/2010/main" val="2298611907"/>
              </p:ext>
            </p:extLst>
          </p:nvPr>
        </p:nvGraphicFramePr>
        <p:xfrm>
          <a:off x="7501355" y="4182527"/>
          <a:ext cx="3374569" cy="265029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71714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graphicEl>
                                              <a:dgm id="{C0F06F60-60ED-478B-9262-7A2CFE2A8D70}"/>
                                            </p:graphicEl>
                                          </p:spTgt>
                                        </p:tgtEl>
                                        <p:attrNameLst>
                                          <p:attrName>style.visibility</p:attrName>
                                        </p:attrNameLst>
                                      </p:cBhvr>
                                      <p:to>
                                        <p:strVal val="visible"/>
                                      </p:to>
                                    </p:set>
                                    <p:animEffect transition="in" filter="fade">
                                      <p:cBhvr>
                                        <p:cTn id="62" dur="1000"/>
                                        <p:tgtEl>
                                          <p:spTgt spid="25">
                                            <p:graphicEl>
                                              <a:dgm id="{C0F06F60-60ED-478B-9262-7A2CFE2A8D70}"/>
                                            </p:graphicEl>
                                          </p:spTgt>
                                        </p:tgtEl>
                                      </p:cBhvr>
                                    </p:animEffect>
                                    <p:anim calcmode="lin" valueType="num">
                                      <p:cBhvr>
                                        <p:cTn id="63" dur="1000" fill="hold"/>
                                        <p:tgtEl>
                                          <p:spTgt spid="25">
                                            <p:graphicEl>
                                              <a:dgm id="{C0F06F60-60ED-478B-9262-7A2CFE2A8D70}"/>
                                            </p:graphicEl>
                                          </p:spTgt>
                                        </p:tgtEl>
                                        <p:attrNameLst>
                                          <p:attrName>ppt_x</p:attrName>
                                        </p:attrNameLst>
                                      </p:cBhvr>
                                      <p:tavLst>
                                        <p:tav tm="0">
                                          <p:val>
                                            <p:strVal val="#ppt_x"/>
                                          </p:val>
                                        </p:tav>
                                        <p:tav tm="100000">
                                          <p:val>
                                            <p:strVal val="#ppt_x"/>
                                          </p:val>
                                        </p:tav>
                                      </p:tavLst>
                                    </p:anim>
                                    <p:anim calcmode="lin" valueType="num">
                                      <p:cBhvr>
                                        <p:cTn id="64" dur="1000" fill="hold"/>
                                        <p:tgtEl>
                                          <p:spTgt spid="25">
                                            <p:graphicEl>
                                              <a:dgm id="{C0F06F60-60ED-478B-9262-7A2CFE2A8D70}"/>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5">
                                            <p:graphicEl>
                                              <a:dgm id="{7A5ECCBF-1338-421D-83E0-1804F2FB4AE7}"/>
                                            </p:graphicEl>
                                          </p:spTgt>
                                        </p:tgtEl>
                                        <p:attrNameLst>
                                          <p:attrName>style.visibility</p:attrName>
                                        </p:attrNameLst>
                                      </p:cBhvr>
                                      <p:to>
                                        <p:strVal val="visible"/>
                                      </p:to>
                                    </p:set>
                                    <p:animEffect transition="in" filter="fade">
                                      <p:cBhvr>
                                        <p:cTn id="69" dur="1000"/>
                                        <p:tgtEl>
                                          <p:spTgt spid="25">
                                            <p:graphicEl>
                                              <a:dgm id="{7A5ECCBF-1338-421D-83E0-1804F2FB4AE7}"/>
                                            </p:graphicEl>
                                          </p:spTgt>
                                        </p:tgtEl>
                                      </p:cBhvr>
                                    </p:animEffect>
                                    <p:anim calcmode="lin" valueType="num">
                                      <p:cBhvr>
                                        <p:cTn id="70" dur="1000" fill="hold"/>
                                        <p:tgtEl>
                                          <p:spTgt spid="25">
                                            <p:graphicEl>
                                              <a:dgm id="{7A5ECCBF-1338-421D-83E0-1804F2FB4AE7}"/>
                                            </p:graphicEl>
                                          </p:spTgt>
                                        </p:tgtEl>
                                        <p:attrNameLst>
                                          <p:attrName>ppt_x</p:attrName>
                                        </p:attrNameLst>
                                      </p:cBhvr>
                                      <p:tavLst>
                                        <p:tav tm="0">
                                          <p:val>
                                            <p:strVal val="#ppt_x"/>
                                          </p:val>
                                        </p:tav>
                                        <p:tav tm="100000">
                                          <p:val>
                                            <p:strVal val="#ppt_x"/>
                                          </p:val>
                                        </p:tav>
                                      </p:tavLst>
                                    </p:anim>
                                    <p:anim calcmode="lin" valueType="num">
                                      <p:cBhvr>
                                        <p:cTn id="71" dur="1000" fill="hold"/>
                                        <p:tgtEl>
                                          <p:spTgt spid="25">
                                            <p:graphicEl>
                                              <a:dgm id="{7A5ECCBF-1338-421D-83E0-1804F2FB4AE7}"/>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5">
                                            <p:graphicEl>
                                              <a:dgm id="{B6FE2189-4963-4808-9C5C-B638A7D9C5DF}"/>
                                            </p:graphicEl>
                                          </p:spTgt>
                                        </p:tgtEl>
                                        <p:attrNameLst>
                                          <p:attrName>style.visibility</p:attrName>
                                        </p:attrNameLst>
                                      </p:cBhvr>
                                      <p:to>
                                        <p:strVal val="visible"/>
                                      </p:to>
                                    </p:set>
                                    <p:animEffect transition="in" filter="fade">
                                      <p:cBhvr>
                                        <p:cTn id="76" dur="1000"/>
                                        <p:tgtEl>
                                          <p:spTgt spid="25">
                                            <p:graphicEl>
                                              <a:dgm id="{B6FE2189-4963-4808-9C5C-B638A7D9C5DF}"/>
                                            </p:graphicEl>
                                          </p:spTgt>
                                        </p:tgtEl>
                                      </p:cBhvr>
                                    </p:animEffect>
                                    <p:anim calcmode="lin" valueType="num">
                                      <p:cBhvr>
                                        <p:cTn id="77" dur="1000" fill="hold"/>
                                        <p:tgtEl>
                                          <p:spTgt spid="25">
                                            <p:graphicEl>
                                              <a:dgm id="{B6FE2189-4963-4808-9C5C-B638A7D9C5DF}"/>
                                            </p:graphicEl>
                                          </p:spTgt>
                                        </p:tgtEl>
                                        <p:attrNameLst>
                                          <p:attrName>ppt_x</p:attrName>
                                        </p:attrNameLst>
                                      </p:cBhvr>
                                      <p:tavLst>
                                        <p:tav tm="0">
                                          <p:val>
                                            <p:strVal val="#ppt_x"/>
                                          </p:val>
                                        </p:tav>
                                        <p:tav tm="100000">
                                          <p:val>
                                            <p:strVal val="#ppt_x"/>
                                          </p:val>
                                        </p:tav>
                                      </p:tavLst>
                                    </p:anim>
                                    <p:anim calcmode="lin" valueType="num">
                                      <p:cBhvr>
                                        <p:cTn id="78" dur="1000" fill="hold"/>
                                        <p:tgtEl>
                                          <p:spTgt spid="25">
                                            <p:graphicEl>
                                              <a:dgm id="{B6FE2189-4963-4808-9C5C-B638A7D9C5DF}"/>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5">
                                            <p:graphicEl>
                                              <a:dgm id="{5E2EDF7F-6B67-4221-B908-570C624BB45E}"/>
                                            </p:graphicEl>
                                          </p:spTgt>
                                        </p:tgtEl>
                                        <p:attrNameLst>
                                          <p:attrName>style.visibility</p:attrName>
                                        </p:attrNameLst>
                                      </p:cBhvr>
                                      <p:to>
                                        <p:strVal val="visible"/>
                                      </p:to>
                                    </p:set>
                                    <p:animEffect transition="in" filter="fade">
                                      <p:cBhvr>
                                        <p:cTn id="83" dur="1000"/>
                                        <p:tgtEl>
                                          <p:spTgt spid="25">
                                            <p:graphicEl>
                                              <a:dgm id="{5E2EDF7F-6B67-4221-B908-570C624BB45E}"/>
                                            </p:graphicEl>
                                          </p:spTgt>
                                        </p:tgtEl>
                                      </p:cBhvr>
                                    </p:animEffect>
                                    <p:anim calcmode="lin" valueType="num">
                                      <p:cBhvr>
                                        <p:cTn id="84" dur="1000" fill="hold"/>
                                        <p:tgtEl>
                                          <p:spTgt spid="25">
                                            <p:graphicEl>
                                              <a:dgm id="{5E2EDF7F-6B67-4221-B908-570C624BB45E}"/>
                                            </p:graphicEl>
                                          </p:spTgt>
                                        </p:tgtEl>
                                        <p:attrNameLst>
                                          <p:attrName>ppt_x</p:attrName>
                                        </p:attrNameLst>
                                      </p:cBhvr>
                                      <p:tavLst>
                                        <p:tav tm="0">
                                          <p:val>
                                            <p:strVal val="#ppt_x"/>
                                          </p:val>
                                        </p:tav>
                                        <p:tav tm="100000">
                                          <p:val>
                                            <p:strVal val="#ppt_x"/>
                                          </p:val>
                                        </p:tav>
                                      </p:tavLst>
                                    </p:anim>
                                    <p:anim calcmode="lin" valueType="num">
                                      <p:cBhvr>
                                        <p:cTn id="85" dur="1000" fill="hold"/>
                                        <p:tgtEl>
                                          <p:spTgt spid="25">
                                            <p:graphicEl>
                                              <a:dgm id="{5E2EDF7F-6B67-4221-B908-570C624BB45E}"/>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5">
                                            <p:graphicEl>
                                              <a:dgm id="{17A4917C-3204-4B0B-B3C0-68EA59CC38E8}"/>
                                            </p:graphicEl>
                                          </p:spTgt>
                                        </p:tgtEl>
                                        <p:attrNameLst>
                                          <p:attrName>style.visibility</p:attrName>
                                        </p:attrNameLst>
                                      </p:cBhvr>
                                      <p:to>
                                        <p:strVal val="visible"/>
                                      </p:to>
                                    </p:set>
                                    <p:animEffect transition="in" filter="fade">
                                      <p:cBhvr>
                                        <p:cTn id="90" dur="1000"/>
                                        <p:tgtEl>
                                          <p:spTgt spid="25">
                                            <p:graphicEl>
                                              <a:dgm id="{17A4917C-3204-4B0B-B3C0-68EA59CC38E8}"/>
                                            </p:graphicEl>
                                          </p:spTgt>
                                        </p:tgtEl>
                                      </p:cBhvr>
                                    </p:animEffect>
                                    <p:anim calcmode="lin" valueType="num">
                                      <p:cBhvr>
                                        <p:cTn id="91" dur="1000" fill="hold"/>
                                        <p:tgtEl>
                                          <p:spTgt spid="25">
                                            <p:graphicEl>
                                              <a:dgm id="{17A4917C-3204-4B0B-B3C0-68EA59CC38E8}"/>
                                            </p:graphicEl>
                                          </p:spTgt>
                                        </p:tgtEl>
                                        <p:attrNameLst>
                                          <p:attrName>ppt_x</p:attrName>
                                        </p:attrNameLst>
                                      </p:cBhvr>
                                      <p:tavLst>
                                        <p:tav tm="0">
                                          <p:val>
                                            <p:strVal val="#ppt_x"/>
                                          </p:val>
                                        </p:tav>
                                        <p:tav tm="100000">
                                          <p:val>
                                            <p:strVal val="#ppt_x"/>
                                          </p:val>
                                        </p:tav>
                                      </p:tavLst>
                                    </p:anim>
                                    <p:anim calcmode="lin" valueType="num">
                                      <p:cBhvr>
                                        <p:cTn id="92" dur="1000" fill="hold"/>
                                        <p:tgtEl>
                                          <p:spTgt spid="25">
                                            <p:graphicEl>
                                              <a:dgm id="{17A4917C-3204-4B0B-B3C0-68EA59CC38E8}"/>
                                            </p:graphic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1000"/>
                                        <p:tgtEl>
                                          <p:spTgt spid="27"/>
                                        </p:tgtEl>
                                      </p:cBhvr>
                                    </p:animEffect>
                                    <p:anim calcmode="lin" valueType="num">
                                      <p:cBhvr>
                                        <p:cTn id="98" dur="1000" fill="hold"/>
                                        <p:tgtEl>
                                          <p:spTgt spid="27"/>
                                        </p:tgtEl>
                                        <p:attrNameLst>
                                          <p:attrName>ppt_x</p:attrName>
                                        </p:attrNameLst>
                                      </p:cBhvr>
                                      <p:tavLst>
                                        <p:tav tm="0">
                                          <p:val>
                                            <p:strVal val="#ppt_x"/>
                                          </p:val>
                                        </p:tav>
                                        <p:tav tm="100000">
                                          <p:val>
                                            <p:strVal val="#ppt_x"/>
                                          </p:val>
                                        </p:tav>
                                      </p:tavLst>
                                    </p:anim>
                                    <p:anim calcmode="lin" valueType="num">
                                      <p:cBhvr>
                                        <p:cTn id="9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31">
                                            <p:graphicEl>
                                              <a:dgm id="{2EB78A63-C59C-4729-96AC-D40082424F51}"/>
                                            </p:graphicEl>
                                          </p:spTgt>
                                        </p:tgtEl>
                                        <p:attrNameLst>
                                          <p:attrName>style.visibility</p:attrName>
                                        </p:attrNameLst>
                                      </p:cBhvr>
                                      <p:to>
                                        <p:strVal val="visible"/>
                                      </p:to>
                                    </p:set>
                                    <p:animEffect transition="in" filter="fade">
                                      <p:cBhvr>
                                        <p:cTn id="104" dur="500"/>
                                        <p:tgtEl>
                                          <p:spTgt spid="31">
                                            <p:graphicEl>
                                              <a:dgm id="{2EB78A63-C59C-4729-96AC-D40082424F51}"/>
                                            </p:graphic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1">
                                            <p:graphicEl>
                                              <a:dgm id="{480435A4-EBB9-410C-9903-90D3FA8FFB27}"/>
                                            </p:graphicEl>
                                          </p:spTgt>
                                        </p:tgtEl>
                                        <p:attrNameLst>
                                          <p:attrName>style.visibility</p:attrName>
                                        </p:attrNameLst>
                                      </p:cBhvr>
                                      <p:to>
                                        <p:strVal val="visible"/>
                                      </p:to>
                                    </p:set>
                                    <p:animEffect transition="in" filter="fade">
                                      <p:cBhvr>
                                        <p:cTn id="109" dur="500"/>
                                        <p:tgtEl>
                                          <p:spTgt spid="31">
                                            <p:graphicEl>
                                              <a:dgm id="{480435A4-EBB9-410C-9903-90D3FA8FFB27}"/>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1">
                                            <p:graphicEl>
                                              <a:dgm id="{6AE386E2-5AD3-4535-B838-288A6F50BFB9}"/>
                                            </p:graphicEl>
                                          </p:spTgt>
                                        </p:tgtEl>
                                        <p:attrNameLst>
                                          <p:attrName>style.visibility</p:attrName>
                                        </p:attrNameLst>
                                      </p:cBhvr>
                                      <p:to>
                                        <p:strVal val="visible"/>
                                      </p:to>
                                    </p:set>
                                    <p:animEffect transition="in" filter="fade">
                                      <p:cBhvr>
                                        <p:cTn id="114" dur="500"/>
                                        <p:tgtEl>
                                          <p:spTgt spid="31">
                                            <p:graphicEl>
                                              <a:dgm id="{6AE386E2-5AD3-4535-B838-288A6F50BFB9}"/>
                                            </p:graphicEl>
                                          </p:spTgt>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1">
                                            <p:graphicEl>
                                              <a:dgm id="{92EDF405-286B-46E5-AB18-D969E26A7B89}"/>
                                            </p:graphicEl>
                                          </p:spTgt>
                                        </p:tgtEl>
                                        <p:attrNameLst>
                                          <p:attrName>style.visibility</p:attrName>
                                        </p:attrNameLst>
                                      </p:cBhvr>
                                      <p:to>
                                        <p:strVal val="visible"/>
                                      </p:to>
                                    </p:set>
                                    <p:animEffect transition="in" filter="fade">
                                      <p:cBhvr>
                                        <p:cTn id="117" dur="500"/>
                                        <p:tgtEl>
                                          <p:spTgt spid="31">
                                            <p:graphicEl>
                                              <a:dgm id="{92EDF405-286B-46E5-AB18-D969E26A7B89}"/>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1">
                                            <p:graphicEl>
                                              <a:dgm id="{44BD97DB-33DA-4694-A23C-C8040D7E842F}"/>
                                            </p:graphicEl>
                                          </p:spTgt>
                                        </p:tgtEl>
                                        <p:attrNameLst>
                                          <p:attrName>style.visibility</p:attrName>
                                        </p:attrNameLst>
                                      </p:cBhvr>
                                      <p:to>
                                        <p:strVal val="visible"/>
                                      </p:to>
                                    </p:set>
                                    <p:animEffect transition="in" filter="fade">
                                      <p:cBhvr>
                                        <p:cTn id="122" dur="500"/>
                                        <p:tgtEl>
                                          <p:spTgt spid="31">
                                            <p:graphicEl>
                                              <a:dgm id="{44BD97DB-33DA-4694-A23C-C8040D7E842F}"/>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1">
                                            <p:graphicEl>
                                              <a:dgm id="{57BD8CB2-E534-47FB-9139-54EF279C1EA9}"/>
                                            </p:graphicEl>
                                          </p:spTgt>
                                        </p:tgtEl>
                                        <p:attrNameLst>
                                          <p:attrName>style.visibility</p:attrName>
                                        </p:attrNameLst>
                                      </p:cBhvr>
                                      <p:to>
                                        <p:strVal val="visible"/>
                                      </p:to>
                                    </p:set>
                                    <p:animEffect transition="in" filter="fade">
                                      <p:cBhvr>
                                        <p:cTn id="127" dur="500"/>
                                        <p:tgtEl>
                                          <p:spTgt spid="31">
                                            <p:graphicEl>
                                              <a:dgm id="{57BD8CB2-E534-47FB-9139-54EF279C1EA9}"/>
                                            </p:graphicEl>
                                          </p:spTgt>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31">
                                            <p:graphicEl>
                                              <a:dgm id="{1ED2E64B-DA36-4A58-BA7C-E36C43EB9103}"/>
                                            </p:graphicEl>
                                          </p:spTgt>
                                        </p:tgtEl>
                                        <p:attrNameLst>
                                          <p:attrName>style.visibility</p:attrName>
                                        </p:attrNameLst>
                                      </p:cBhvr>
                                      <p:to>
                                        <p:strVal val="visible"/>
                                      </p:to>
                                    </p:set>
                                    <p:animEffect transition="in" filter="fade">
                                      <p:cBhvr>
                                        <p:cTn id="130" dur="500"/>
                                        <p:tgtEl>
                                          <p:spTgt spid="31">
                                            <p:graphicEl>
                                              <a:dgm id="{1ED2E64B-DA36-4A58-BA7C-E36C43EB9103}"/>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1">
                                            <p:graphicEl>
                                              <a:dgm id="{2B13F9C1-B9D2-4523-A988-097753B9A081}"/>
                                            </p:graphicEl>
                                          </p:spTgt>
                                        </p:tgtEl>
                                        <p:attrNameLst>
                                          <p:attrName>style.visibility</p:attrName>
                                        </p:attrNameLst>
                                      </p:cBhvr>
                                      <p:to>
                                        <p:strVal val="visible"/>
                                      </p:to>
                                    </p:set>
                                    <p:animEffect transition="in" filter="fade">
                                      <p:cBhvr>
                                        <p:cTn id="135" dur="500"/>
                                        <p:tgtEl>
                                          <p:spTgt spid="31">
                                            <p:graphicEl>
                                              <a:dgm id="{2B13F9C1-B9D2-4523-A988-097753B9A081}"/>
                                            </p:graphicEl>
                                          </p:spTgt>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31">
                                            <p:graphicEl>
                                              <a:dgm id="{3855EBA5-2099-4C94-8402-062835FB9E64}"/>
                                            </p:graphicEl>
                                          </p:spTgt>
                                        </p:tgtEl>
                                        <p:attrNameLst>
                                          <p:attrName>style.visibility</p:attrName>
                                        </p:attrNameLst>
                                      </p:cBhvr>
                                      <p:to>
                                        <p:strVal val="visible"/>
                                      </p:to>
                                    </p:set>
                                    <p:animEffect transition="in" filter="fade">
                                      <p:cBhvr>
                                        <p:cTn id="138" dur="500"/>
                                        <p:tgtEl>
                                          <p:spTgt spid="31">
                                            <p:graphicEl>
                                              <a:dgm id="{3855EBA5-2099-4C94-8402-062835FB9E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15" grpId="0"/>
      <p:bldP spid="21" grpId="0"/>
      <p:bldP spid="22" grpId="0"/>
      <p:bldGraphic spid="25" grpId="0">
        <p:bldSub>
          <a:bldDgm bld="one"/>
        </p:bldSub>
      </p:bldGraphic>
      <p:bldGraphic spid="31" grpId="0">
        <p:bldSub>
          <a:bldDgm bld="one"/>
        </p:bldSub>
      </p:bldGraphic>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549</TotalTime>
  <Words>752</Words>
  <Application>Microsoft Office PowerPoint</Application>
  <PresentationFormat>Widescreen</PresentationFormat>
  <Paragraphs>131</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Vazir</vt:lpstr>
      <vt:lpstr>Aptos</vt:lpstr>
      <vt:lpstr>Arial</vt:lpstr>
      <vt:lpstr>Aptos Display</vt:lpstr>
      <vt:lpstr>Digi Madasi Bold</vt:lpstr>
      <vt:lpstr>Office Theme</vt:lpstr>
      <vt:lpstr>طراحی، تولید و شتابدهی  بازی‌های رومیزی فرهنگی و مذهبی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 joon</dc:creator>
  <cp:lastModifiedBy>ali joon</cp:lastModifiedBy>
  <cp:revision>6</cp:revision>
  <dcterms:created xsi:type="dcterms:W3CDTF">2025-10-05T20:13:11Z</dcterms:created>
  <dcterms:modified xsi:type="dcterms:W3CDTF">2025-10-06T19:37:21Z</dcterms:modified>
</cp:coreProperties>
</file>